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3.xml" ContentType="application/vnd.openxmlformats-officedocument.theme+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theme/theme4.xml" ContentType="application/vnd.openxmlformats-officedocument.theme+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media/image131.jpg" ContentType="image/jpg"/>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5" r:id="rId2"/>
    <p:sldMasterId id="2147483687" r:id="rId3"/>
    <p:sldMasterId id="2147483727" r:id="rId4"/>
    <p:sldMasterId id="2147483764" r:id="rId5"/>
  </p:sldMasterIdLst>
  <p:notesMasterIdLst>
    <p:notesMasterId r:id="rId33"/>
  </p:notesMasterIdLst>
  <p:sldIdLst>
    <p:sldId id="2076137761" r:id="rId6"/>
    <p:sldId id="2076137762" r:id="rId7"/>
    <p:sldId id="2076137763" r:id="rId8"/>
    <p:sldId id="259" r:id="rId9"/>
    <p:sldId id="2076136817" r:id="rId10"/>
    <p:sldId id="10819" r:id="rId11"/>
    <p:sldId id="2076136495" r:id="rId12"/>
    <p:sldId id="2076136496" r:id="rId13"/>
    <p:sldId id="2045" r:id="rId14"/>
    <p:sldId id="2048" r:id="rId15"/>
    <p:sldId id="2076136489" r:id="rId16"/>
    <p:sldId id="10432" r:id="rId17"/>
    <p:sldId id="2076136487" r:id="rId18"/>
    <p:sldId id="261" r:id="rId19"/>
    <p:sldId id="2076136501" r:id="rId20"/>
    <p:sldId id="2076137767" r:id="rId21"/>
    <p:sldId id="2076137768" r:id="rId22"/>
    <p:sldId id="2076137504" r:id="rId23"/>
    <p:sldId id="2076137505" r:id="rId24"/>
    <p:sldId id="2076137592" r:id="rId25"/>
    <p:sldId id="2076137777" r:id="rId26"/>
    <p:sldId id="1722" r:id="rId27"/>
    <p:sldId id="2167" r:id="rId28"/>
    <p:sldId id="1936" r:id="rId29"/>
    <p:sldId id="278" r:id="rId30"/>
    <p:sldId id="2076137769" r:id="rId31"/>
    <p:sldId id="2076137531"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242" autoAdjust="0"/>
    <p:restoredTop sz="89429" autoAdjust="0"/>
  </p:normalViewPr>
  <p:slideViewPr>
    <p:cSldViewPr snapToGrid="0">
      <p:cViewPr varScale="1">
        <p:scale>
          <a:sx n="57" d="100"/>
          <a:sy n="57" d="100"/>
        </p:scale>
        <p:origin x="900" y="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slideMaster" Target="slideMasters/slideMaster3.xml"/><Relationship Id="rId21" Type="http://schemas.openxmlformats.org/officeDocument/2006/relationships/slide" Target="slides/slide16.xml"/><Relationship Id="rId34" Type="http://schemas.openxmlformats.org/officeDocument/2006/relationships/presProps" Target="pres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C11CA59-F486-473C-AE1A-BD3E159BD48A}"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AU"/>
        </a:p>
      </dgm:t>
    </dgm:pt>
    <dgm:pt modelId="{3F8F7C63-6D9D-4496-99F3-13DF66B8EAD6}">
      <dgm:prSet custT="1"/>
      <dgm:spPr>
        <a:solidFill>
          <a:schemeClr val="bg1">
            <a:lumMod val="65000"/>
          </a:schemeClr>
        </a:solidFill>
        <a:ln>
          <a:solidFill>
            <a:schemeClr val="bg1">
              <a:lumMod val="65000"/>
            </a:schemeClr>
          </a:solidFill>
        </a:ln>
      </dgm:spPr>
      <dgm:t>
        <a:bodyPr/>
        <a:lstStyle/>
        <a:p>
          <a:r>
            <a:rPr lang="en-AU" sz="1100" dirty="0"/>
            <a:t>Day 1 </a:t>
          </a:r>
        </a:p>
        <a:p>
          <a:r>
            <a:rPr lang="en-US" sz="1100" dirty="0"/>
            <a:t>Empowering Everyone with Power Platform – From CEO to Frontline Workers</a:t>
          </a:r>
          <a:endParaRPr lang="en-AU" sz="1100" dirty="0"/>
        </a:p>
      </dgm:t>
    </dgm:pt>
    <dgm:pt modelId="{CB554395-990A-4765-A8BF-03117E7BEA30}" type="parTrans" cxnId="{792082BB-298F-413A-A79A-5FC4B6C8DCDC}">
      <dgm:prSet/>
      <dgm:spPr/>
      <dgm:t>
        <a:bodyPr/>
        <a:lstStyle/>
        <a:p>
          <a:endParaRPr lang="en-AU" sz="2400"/>
        </a:p>
      </dgm:t>
    </dgm:pt>
    <dgm:pt modelId="{DF74605E-4936-443D-9D28-163DDAEF2472}" type="sibTrans" cxnId="{792082BB-298F-413A-A79A-5FC4B6C8DCDC}">
      <dgm:prSet/>
      <dgm:spPr/>
      <dgm:t>
        <a:bodyPr/>
        <a:lstStyle/>
        <a:p>
          <a:endParaRPr lang="en-AU" sz="2400"/>
        </a:p>
      </dgm:t>
    </dgm:pt>
    <dgm:pt modelId="{630C8C32-A979-40C7-BDD7-71A76577670D}">
      <dgm:prSet custT="1"/>
      <dgm:spPr>
        <a:noFill/>
      </dgm:spPr>
      <dgm:t>
        <a:bodyPr/>
        <a:lstStyle/>
        <a:p>
          <a:pPr>
            <a:lnSpc>
              <a:spcPct val="150000"/>
            </a:lnSpc>
            <a:buFont typeface="Wingdings" panose="05000000000000000000" pitchFamily="2" charset="2"/>
            <a:buChar char="ü"/>
          </a:pPr>
          <a:r>
            <a:rPr lang="en-GB" sz="1100" dirty="0"/>
            <a:t>Introduction to Power Platform</a:t>
          </a:r>
          <a:endParaRPr lang="en-AU" sz="1100" dirty="0"/>
        </a:p>
      </dgm:t>
    </dgm:pt>
    <dgm:pt modelId="{A072B589-234B-4E81-93D6-F23076B69245}" type="parTrans" cxnId="{8C63B698-8A4E-457D-994E-67C74BAEA65D}">
      <dgm:prSet/>
      <dgm:spPr/>
      <dgm:t>
        <a:bodyPr/>
        <a:lstStyle/>
        <a:p>
          <a:endParaRPr lang="en-AU" sz="2400"/>
        </a:p>
      </dgm:t>
    </dgm:pt>
    <dgm:pt modelId="{BC580252-AC53-48E5-98C9-B7684010D558}" type="sibTrans" cxnId="{8C63B698-8A4E-457D-994E-67C74BAEA65D}">
      <dgm:prSet/>
      <dgm:spPr/>
      <dgm:t>
        <a:bodyPr/>
        <a:lstStyle/>
        <a:p>
          <a:endParaRPr lang="en-AU" sz="2400"/>
        </a:p>
      </dgm:t>
    </dgm:pt>
    <dgm:pt modelId="{5D730ECF-5E56-4BCC-9295-01AA7310EDA9}">
      <dgm:prSet custT="1"/>
      <dgm:spPr>
        <a:solidFill>
          <a:schemeClr val="bg1">
            <a:lumMod val="65000"/>
          </a:schemeClr>
        </a:solidFill>
        <a:ln>
          <a:solidFill>
            <a:schemeClr val="bg1">
              <a:lumMod val="65000"/>
            </a:schemeClr>
          </a:solidFill>
        </a:ln>
      </dgm:spPr>
      <dgm:t>
        <a:bodyPr/>
        <a:lstStyle/>
        <a:p>
          <a:r>
            <a:rPr lang="en-AU" sz="1100" dirty="0"/>
            <a:t>Day 2</a:t>
          </a:r>
        </a:p>
        <a:p>
          <a:r>
            <a:rPr lang="en-US" sz="1100" dirty="0"/>
            <a:t>Power Packed Day with Power Canvas Apps</a:t>
          </a:r>
          <a:endParaRPr lang="en-AU" sz="1100" dirty="0"/>
        </a:p>
      </dgm:t>
    </dgm:pt>
    <dgm:pt modelId="{B49ADB08-7DAD-4DCA-9B2B-46818BC4CFDF}" type="parTrans" cxnId="{1D679673-5FD6-4446-B5C4-EA13252864E0}">
      <dgm:prSet/>
      <dgm:spPr/>
      <dgm:t>
        <a:bodyPr/>
        <a:lstStyle/>
        <a:p>
          <a:endParaRPr lang="en-AU" sz="2400"/>
        </a:p>
      </dgm:t>
    </dgm:pt>
    <dgm:pt modelId="{9491BB27-9D09-4225-BBD1-073A5C5F0A21}" type="sibTrans" cxnId="{1D679673-5FD6-4446-B5C4-EA13252864E0}">
      <dgm:prSet/>
      <dgm:spPr/>
      <dgm:t>
        <a:bodyPr/>
        <a:lstStyle/>
        <a:p>
          <a:endParaRPr lang="en-AU" sz="2400"/>
        </a:p>
      </dgm:t>
    </dgm:pt>
    <dgm:pt modelId="{F44527D1-3623-4718-A5C7-590A95354660}">
      <dgm:prSet custT="1"/>
      <dgm:spPr>
        <a:noFill/>
      </dgm:spPr>
      <dgm: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Introduction to PowerApps</a:t>
          </a:r>
          <a:endParaRPr lang="en-AU" sz="1100" kern="1200" dirty="0">
            <a:solidFill>
              <a:prstClr val="black">
                <a:hueOff val="0"/>
                <a:satOff val="0"/>
                <a:lumOff val="0"/>
                <a:alphaOff val="0"/>
              </a:prstClr>
            </a:solidFill>
            <a:latin typeface="Calibri" panose="020F0502020204030204"/>
            <a:ea typeface="+mn-ea"/>
            <a:cs typeface="+mn-cs"/>
          </a:endParaRPr>
        </a:p>
      </dgm:t>
    </dgm:pt>
    <dgm:pt modelId="{5E7514FD-99DE-4412-9C1C-3D96F9C74494}" type="parTrans" cxnId="{FBE15CA0-3717-497A-8E9A-018989822677}">
      <dgm:prSet/>
      <dgm:spPr/>
      <dgm:t>
        <a:bodyPr/>
        <a:lstStyle/>
        <a:p>
          <a:endParaRPr lang="en-AU" sz="2400"/>
        </a:p>
      </dgm:t>
    </dgm:pt>
    <dgm:pt modelId="{07EC650E-232F-42AC-A156-321F455F5A3F}" type="sibTrans" cxnId="{FBE15CA0-3717-497A-8E9A-018989822677}">
      <dgm:prSet/>
      <dgm:spPr/>
      <dgm:t>
        <a:bodyPr/>
        <a:lstStyle/>
        <a:p>
          <a:endParaRPr lang="en-AU" sz="2400"/>
        </a:p>
      </dgm:t>
    </dgm:pt>
    <dgm:pt modelId="{AA0CC1A4-89B3-4AA2-AE39-4C1399639CA2}">
      <dgm:prSet custT="1"/>
      <dgm:spPr>
        <a:solidFill>
          <a:srgbClr val="7030A0"/>
        </a:solidFill>
        <a:ln>
          <a:solidFill>
            <a:schemeClr val="bg1">
              <a:lumMod val="65000"/>
            </a:schemeClr>
          </a:solidFill>
        </a:ln>
      </dgm:spPr>
      <dgm:t>
        <a:bodyPr/>
        <a:lstStyle/>
        <a:p>
          <a:r>
            <a:rPr lang="en-AU" sz="1100" dirty="0"/>
            <a:t>Day 3</a:t>
          </a:r>
        </a:p>
        <a:p>
          <a:r>
            <a:rPr lang="en-US" sz="1100" dirty="0"/>
            <a:t>Power Packed Day with Power Model Driven Apps</a:t>
          </a:r>
          <a:endParaRPr lang="en-AU" sz="1100" dirty="0"/>
        </a:p>
      </dgm:t>
    </dgm:pt>
    <dgm:pt modelId="{C0AF6D3B-B26B-43D4-8370-C068EA004DB7}" type="parTrans" cxnId="{F856FA7B-3279-4151-88C6-FC89EF00CA04}">
      <dgm:prSet/>
      <dgm:spPr/>
      <dgm:t>
        <a:bodyPr/>
        <a:lstStyle/>
        <a:p>
          <a:endParaRPr lang="en-AU" sz="2400"/>
        </a:p>
      </dgm:t>
    </dgm:pt>
    <dgm:pt modelId="{6CDD5F2F-DC14-46D9-87E7-871C2297CCE1}" type="sibTrans" cxnId="{F856FA7B-3279-4151-88C6-FC89EF00CA04}">
      <dgm:prSet/>
      <dgm:spPr/>
      <dgm:t>
        <a:bodyPr/>
        <a:lstStyle/>
        <a:p>
          <a:endParaRPr lang="en-AU" sz="2400"/>
        </a:p>
      </dgm:t>
    </dgm:pt>
    <dgm:pt modelId="{C6F6A35E-EF9D-42DB-9F6B-51AFF90BC98C}">
      <dgm:prSet custT="1"/>
      <dgm:spPr>
        <a:noFill/>
      </dgm:spPr>
      <dgm:t>
        <a:bodyPr/>
        <a:lstStyle/>
        <a:p>
          <a:pPr>
            <a:lnSpc>
              <a:spcPct val="150000"/>
            </a:lnSpc>
            <a:buFont typeface="Wingdings" panose="05000000000000000000" pitchFamily="2" charset="2"/>
            <a:buChar char="ü"/>
          </a:pPr>
          <a:r>
            <a:rPr lang="en-GB" sz="1100" dirty="0"/>
            <a:t>Let’s talk about data</a:t>
          </a:r>
          <a:endParaRPr lang="en-AU" sz="1100" dirty="0"/>
        </a:p>
      </dgm:t>
    </dgm:pt>
    <dgm:pt modelId="{4BE4706B-ADBA-4294-8DC4-FD7F07C201E2}" type="parTrans" cxnId="{33F1A608-4DA9-4826-AF52-36D4C55E4E04}">
      <dgm:prSet/>
      <dgm:spPr/>
      <dgm:t>
        <a:bodyPr/>
        <a:lstStyle/>
        <a:p>
          <a:endParaRPr lang="en-AU" sz="2400"/>
        </a:p>
      </dgm:t>
    </dgm:pt>
    <dgm:pt modelId="{5C687E63-B55E-4016-81AC-60C7B4AB88A6}" type="sibTrans" cxnId="{33F1A608-4DA9-4826-AF52-36D4C55E4E04}">
      <dgm:prSet/>
      <dgm:spPr/>
      <dgm:t>
        <a:bodyPr/>
        <a:lstStyle/>
        <a:p>
          <a:endParaRPr lang="en-AU" sz="2400"/>
        </a:p>
      </dgm:t>
    </dgm:pt>
    <dgm:pt modelId="{639BF8EA-4D33-4B30-911B-6776BADCAC46}">
      <dgm:prSet custT="1"/>
      <dgm:spPr>
        <a:solidFill>
          <a:schemeClr val="bg1">
            <a:lumMod val="65000"/>
          </a:schemeClr>
        </a:solidFill>
        <a:ln>
          <a:solidFill>
            <a:schemeClr val="bg1">
              <a:lumMod val="65000"/>
            </a:schemeClr>
          </a:solidFill>
        </a:ln>
      </dgm:spPr>
      <dgm:t>
        <a:bodyPr/>
        <a:lstStyle/>
        <a:p>
          <a:r>
            <a:rPr lang="en-AU" sz="1100" dirty="0"/>
            <a:t>Day 4</a:t>
          </a:r>
        </a:p>
        <a:p>
          <a:r>
            <a:rPr lang="en-US" sz="1100" dirty="0"/>
            <a:t>Power Packed Day with Power Automate</a:t>
          </a:r>
          <a:endParaRPr lang="en-AU" sz="1100" dirty="0"/>
        </a:p>
      </dgm:t>
    </dgm:pt>
    <dgm:pt modelId="{73779F8B-B701-4BB6-9E77-1298E5928771}" type="parTrans" cxnId="{533B33B0-F780-445E-9B62-7F84DB009051}">
      <dgm:prSet/>
      <dgm:spPr/>
      <dgm:t>
        <a:bodyPr/>
        <a:lstStyle/>
        <a:p>
          <a:endParaRPr lang="en-AU" sz="2400"/>
        </a:p>
      </dgm:t>
    </dgm:pt>
    <dgm:pt modelId="{02641D1F-193F-4370-8212-3D28CA0839D7}" type="sibTrans" cxnId="{533B33B0-F780-445E-9B62-7F84DB009051}">
      <dgm:prSet/>
      <dgm:spPr/>
      <dgm:t>
        <a:bodyPr/>
        <a:lstStyle/>
        <a:p>
          <a:endParaRPr lang="en-AU" sz="2400"/>
        </a:p>
      </dgm:t>
    </dgm:pt>
    <dgm:pt modelId="{8A005F68-872E-4565-97CF-5F934A8F7106}">
      <dgm:prSet custT="1"/>
      <dgm:spPr>
        <a:noFill/>
      </dgm:spPr>
      <dgm:t>
        <a:bodyPr/>
        <a:lstStyle/>
        <a:p>
          <a:pPr>
            <a:lnSpc>
              <a:spcPct val="150000"/>
            </a:lnSpc>
            <a:buFont typeface="Wingdings" panose="05000000000000000000" pitchFamily="2" charset="2"/>
            <a:buChar char="ü"/>
          </a:pPr>
          <a:r>
            <a:rPr lang="en-GB" sz="1100" dirty="0"/>
            <a:t>Introduction</a:t>
          </a:r>
          <a:endParaRPr lang="en-AU" sz="1100" dirty="0"/>
        </a:p>
      </dgm:t>
    </dgm:pt>
    <dgm:pt modelId="{6458AC6F-FC93-49FE-B39E-B3BD37FC1330}" type="parTrans" cxnId="{D4F09DD2-D7DC-4C0A-B107-20DDDF7554E9}">
      <dgm:prSet/>
      <dgm:spPr/>
      <dgm:t>
        <a:bodyPr/>
        <a:lstStyle/>
        <a:p>
          <a:endParaRPr lang="en-AU" sz="2400"/>
        </a:p>
      </dgm:t>
    </dgm:pt>
    <dgm:pt modelId="{88809219-9B02-4029-97B7-029D87354175}" type="sibTrans" cxnId="{D4F09DD2-D7DC-4C0A-B107-20DDDF7554E9}">
      <dgm:prSet/>
      <dgm:spPr/>
      <dgm:t>
        <a:bodyPr/>
        <a:lstStyle/>
        <a:p>
          <a:endParaRPr lang="en-AU" sz="2400"/>
        </a:p>
      </dgm:t>
    </dgm:pt>
    <dgm:pt modelId="{DF86A6E5-580E-4F2A-B223-B458E5A97CE4}">
      <dgm:prSet custT="1"/>
      <dgm:spPr>
        <a:solidFill>
          <a:schemeClr val="bg1">
            <a:lumMod val="65000"/>
          </a:schemeClr>
        </a:solidFill>
        <a:ln>
          <a:solidFill>
            <a:schemeClr val="bg1">
              <a:lumMod val="65000"/>
            </a:schemeClr>
          </a:solidFill>
        </a:ln>
      </dgm:spPr>
      <dgm:t>
        <a:bodyPr/>
        <a:lstStyle/>
        <a:p>
          <a:r>
            <a:rPr lang="en-AU" sz="1100" dirty="0"/>
            <a:t>Day 5</a:t>
          </a:r>
        </a:p>
        <a:p>
          <a:r>
            <a:rPr lang="en-US" sz="1100" dirty="0"/>
            <a:t>Power Packed Day with Power virtual Agents</a:t>
          </a:r>
          <a:endParaRPr lang="en-AU" sz="1100" dirty="0"/>
        </a:p>
      </dgm:t>
    </dgm:pt>
    <dgm:pt modelId="{A3F965A0-4DFA-4DB1-BF22-9BD549EB3157}" type="parTrans" cxnId="{E3ED610E-D840-4A47-82CA-1963CEA02A3D}">
      <dgm:prSet/>
      <dgm:spPr/>
      <dgm:t>
        <a:bodyPr/>
        <a:lstStyle/>
        <a:p>
          <a:endParaRPr lang="en-AU" sz="2400"/>
        </a:p>
      </dgm:t>
    </dgm:pt>
    <dgm:pt modelId="{A2239809-CB4C-48EC-8779-BE5C55EB41C1}" type="sibTrans" cxnId="{E3ED610E-D840-4A47-82CA-1963CEA02A3D}">
      <dgm:prSet/>
      <dgm:spPr/>
      <dgm:t>
        <a:bodyPr/>
        <a:lstStyle/>
        <a:p>
          <a:endParaRPr lang="en-AU" sz="2400"/>
        </a:p>
      </dgm:t>
    </dgm:pt>
    <dgm:pt modelId="{FC2E9FD0-AD1A-4E81-8CE8-F5387731ACC5}">
      <dgm:prSet custT="1"/>
      <dgm:spPr>
        <a:noFill/>
      </dgm:spPr>
      <dgm:t>
        <a:bodyPr/>
        <a:lstStyle/>
        <a:p>
          <a:pPr>
            <a:lnSpc>
              <a:spcPct val="150000"/>
            </a:lnSpc>
            <a:buFont typeface="Wingdings" panose="05000000000000000000" pitchFamily="2" charset="2"/>
            <a:buChar char="ü"/>
          </a:pPr>
          <a:r>
            <a:rPr lang="en-GB" sz="1100" dirty="0"/>
            <a:t>Introduction</a:t>
          </a:r>
          <a:endParaRPr lang="en-AU" sz="1100" dirty="0"/>
        </a:p>
      </dgm:t>
    </dgm:pt>
    <dgm:pt modelId="{92D28802-A2B7-406B-9ECE-488CDE2B7EE3}" type="parTrans" cxnId="{BA4F5ECD-31C9-482B-B6B8-AA34483001C2}">
      <dgm:prSet/>
      <dgm:spPr/>
      <dgm:t>
        <a:bodyPr/>
        <a:lstStyle/>
        <a:p>
          <a:endParaRPr lang="en-AU" sz="2400"/>
        </a:p>
      </dgm:t>
    </dgm:pt>
    <dgm:pt modelId="{5552313E-ED74-447B-808B-0524835A4DBB}" type="sibTrans" cxnId="{BA4F5ECD-31C9-482B-B6B8-AA34483001C2}">
      <dgm:prSet/>
      <dgm:spPr/>
      <dgm:t>
        <a:bodyPr/>
        <a:lstStyle/>
        <a:p>
          <a:endParaRPr lang="en-AU" sz="2400"/>
        </a:p>
      </dgm:t>
    </dgm:pt>
    <dgm:pt modelId="{4A547C1D-B2B4-4DC0-9186-F06ADA29D96C}">
      <dgm:prSet custT="1"/>
      <dgm:spPr/>
      <dgm:t>
        <a:bodyPr/>
        <a:lstStyle/>
        <a:p>
          <a:pPr>
            <a:lnSpc>
              <a:spcPct val="150000"/>
            </a:lnSpc>
            <a:buFont typeface="Wingdings" panose="05000000000000000000" pitchFamily="2" charset="2"/>
            <a:buChar char="ü"/>
          </a:pPr>
          <a:r>
            <a:rPr lang="en-GB" sz="1100" dirty="0"/>
            <a:t>Microsoft Power Platform momentum</a:t>
          </a:r>
        </a:p>
      </dgm:t>
    </dgm:pt>
    <dgm:pt modelId="{F4FB9ED1-E83E-49C1-92FA-6655211CE690}" type="parTrans" cxnId="{28191EE6-95A7-4034-9576-375608FEE2BA}">
      <dgm:prSet/>
      <dgm:spPr/>
      <dgm:t>
        <a:bodyPr/>
        <a:lstStyle/>
        <a:p>
          <a:endParaRPr lang="en-GB"/>
        </a:p>
      </dgm:t>
    </dgm:pt>
    <dgm:pt modelId="{5B58EB33-10F0-4DE7-8164-D3499FE473A2}" type="sibTrans" cxnId="{28191EE6-95A7-4034-9576-375608FEE2BA}">
      <dgm:prSet/>
      <dgm:spPr/>
      <dgm:t>
        <a:bodyPr/>
        <a:lstStyle/>
        <a:p>
          <a:endParaRPr lang="en-GB"/>
        </a:p>
      </dgm:t>
    </dgm:pt>
    <dgm:pt modelId="{98420ADA-3284-4782-9084-DBF7EC77014B}">
      <dgm:prSet custT="1"/>
      <dgm:spPr/>
      <dgm:t>
        <a:bodyPr/>
        <a:lstStyle/>
        <a:p>
          <a:pPr>
            <a:lnSpc>
              <a:spcPct val="150000"/>
            </a:lnSpc>
            <a:buFont typeface="Wingdings" panose="05000000000000000000" pitchFamily="2" charset="2"/>
            <a:buChar char="ü"/>
          </a:pPr>
          <a:r>
            <a:rPr lang="en-GB" sz="1100" dirty="0"/>
            <a:t>Why Power Platform?</a:t>
          </a:r>
        </a:p>
      </dgm:t>
    </dgm:pt>
    <dgm:pt modelId="{89B80783-5988-4921-94F1-75DDC6E54496}" type="parTrans" cxnId="{AE63756E-C35D-4442-A6EA-011C399286C8}">
      <dgm:prSet/>
      <dgm:spPr/>
      <dgm:t>
        <a:bodyPr/>
        <a:lstStyle/>
        <a:p>
          <a:endParaRPr lang="en-GB"/>
        </a:p>
      </dgm:t>
    </dgm:pt>
    <dgm:pt modelId="{5786085F-3BE1-4E70-A5A6-F1EBB3D8528F}" type="sibTrans" cxnId="{AE63756E-C35D-4442-A6EA-011C399286C8}">
      <dgm:prSet/>
      <dgm:spPr/>
      <dgm:t>
        <a:bodyPr/>
        <a:lstStyle/>
        <a:p>
          <a:endParaRPr lang="en-GB"/>
        </a:p>
      </dgm:t>
    </dgm:pt>
    <dgm:pt modelId="{9910124C-CD53-4A9F-B500-6A452AAC9432}">
      <dgm:prSet custT="1"/>
      <dgm:spPr/>
      <dgm:t>
        <a:bodyPr/>
        <a:lstStyle/>
        <a:p>
          <a:pPr>
            <a:lnSpc>
              <a:spcPct val="150000"/>
            </a:lnSpc>
            <a:buFont typeface="Wingdings" panose="05000000000000000000" pitchFamily="2" charset="2"/>
            <a:buChar char="ü"/>
          </a:pPr>
          <a:r>
            <a:rPr lang="en-GB" sz="1100" dirty="0"/>
            <a:t>Customer Stories</a:t>
          </a:r>
        </a:p>
      </dgm:t>
    </dgm:pt>
    <dgm:pt modelId="{ECDD36CF-1B96-4E0B-9554-F2878A2DC6F7}" type="parTrans" cxnId="{AC32DA07-188E-46CF-B9B2-312CAF1701EA}">
      <dgm:prSet/>
      <dgm:spPr/>
      <dgm:t>
        <a:bodyPr/>
        <a:lstStyle/>
        <a:p>
          <a:endParaRPr lang="en-GB"/>
        </a:p>
      </dgm:t>
    </dgm:pt>
    <dgm:pt modelId="{08D79C43-12CD-4B87-A9B1-16CF29738924}" type="sibTrans" cxnId="{AC32DA07-188E-46CF-B9B2-312CAF1701EA}">
      <dgm:prSet/>
      <dgm:spPr/>
      <dgm:t>
        <a:bodyPr/>
        <a:lstStyle/>
        <a:p>
          <a:endParaRPr lang="en-GB"/>
        </a:p>
      </dgm:t>
    </dgm:pt>
    <dgm:pt modelId="{0CF6FF1F-C08F-4FC3-A083-8DE69E9808EC}">
      <dgm:prSet custT="1"/>
      <dgm:spPr/>
      <dgm:t>
        <a:bodyPr/>
        <a:lstStyle/>
        <a:p>
          <a:pPr>
            <a:lnSpc>
              <a:spcPct val="150000"/>
            </a:lnSpc>
            <a:buFont typeface="Wingdings" panose="05000000000000000000" pitchFamily="2" charset="2"/>
            <a:buChar char="ü"/>
          </a:pPr>
          <a:r>
            <a:rPr lang="en-GB" sz="1100" dirty="0"/>
            <a:t>Demo</a:t>
          </a:r>
        </a:p>
      </dgm:t>
    </dgm:pt>
    <dgm:pt modelId="{E2C68DD5-0B4D-46BB-8703-7E6E04774A00}" type="parTrans" cxnId="{B4E214AA-5BD0-42F3-AC2F-CDAC373FF126}">
      <dgm:prSet/>
      <dgm:spPr/>
      <dgm:t>
        <a:bodyPr/>
        <a:lstStyle/>
        <a:p>
          <a:endParaRPr lang="en-GB"/>
        </a:p>
      </dgm:t>
    </dgm:pt>
    <dgm:pt modelId="{69BB4931-D0E5-4586-B4A7-B24CFD9DD6C0}" type="sibTrans" cxnId="{B4E214AA-5BD0-42F3-AC2F-CDAC373FF126}">
      <dgm:prSet/>
      <dgm:spPr/>
      <dgm:t>
        <a:bodyPr/>
        <a:lstStyle/>
        <a:p>
          <a:endParaRPr lang="en-GB"/>
        </a:p>
      </dgm:t>
    </dgm:pt>
    <dgm:pt modelId="{C47DCC52-C300-40AF-9DEB-E62FF0771B08}">
      <dgm:prSet custT="1"/>
      <dgm:spPr/>
      <dgm: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Benefits of PowerApps</a:t>
          </a:r>
        </a:p>
      </dgm:t>
    </dgm:pt>
    <dgm:pt modelId="{F8558529-070B-4267-B943-079A186B4CF8}" type="parTrans" cxnId="{57A35704-803B-44CB-8DB3-6BE8810B7142}">
      <dgm:prSet/>
      <dgm:spPr/>
      <dgm:t>
        <a:bodyPr/>
        <a:lstStyle/>
        <a:p>
          <a:endParaRPr lang="en-GB"/>
        </a:p>
      </dgm:t>
    </dgm:pt>
    <dgm:pt modelId="{BD1C22E4-D9B9-452F-A531-58C102125BBE}" type="sibTrans" cxnId="{57A35704-803B-44CB-8DB3-6BE8810B7142}">
      <dgm:prSet/>
      <dgm:spPr/>
      <dgm:t>
        <a:bodyPr/>
        <a:lstStyle/>
        <a:p>
          <a:endParaRPr lang="en-GB"/>
        </a:p>
      </dgm:t>
    </dgm:pt>
    <dgm:pt modelId="{DFDE87FF-41B5-422A-B0DE-35065B11DE8D}">
      <dgm:prSet custT="1"/>
      <dgm:spPr/>
      <dgm:t>
        <a:bodyPr/>
        <a:lstStyle/>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solidFill>
                <a:prstClr val="black">
                  <a:hueOff val="0"/>
                  <a:satOff val="0"/>
                  <a:lumOff val="0"/>
                  <a:alphaOff val="0"/>
                </a:prstClr>
              </a:solidFill>
              <a:latin typeface="Calibri" panose="020F0502020204030204"/>
              <a:ea typeface="+mn-ea"/>
              <a:cs typeface="+mn-cs"/>
            </a:rPr>
            <a:t>What can I build with PowerApps?</a:t>
          </a:r>
          <a:endParaRPr lang="en-GB" sz="1100" kern="1200" dirty="0">
            <a:solidFill>
              <a:prstClr val="black">
                <a:hueOff val="0"/>
                <a:satOff val="0"/>
                <a:lumOff val="0"/>
                <a:alphaOff val="0"/>
              </a:prstClr>
            </a:solidFill>
            <a:latin typeface="Calibri" panose="020F0502020204030204"/>
            <a:ea typeface="+mn-ea"/>
            <a:cs typeface="+mn-cs"/>
          </a:endParaRPr>
        </a:p>
      </dgm:t>
    </dgm:pt>
    <dgm:pt modelId="{1E76CB77-34E9-426D-8376-9B16F27E64C7}" type="parTrans" cxnId="{9D5414A2-5FCE-4DFF-A12D-01A4DF946095}">
      <dgm:prSet/>
      <dgm:spPr/>
      <dgm:t>
        <a:bodyPr/>
        <a:lstStyle/>
        <a:p>
          <a:endParaRPr lang="en-GB"/>
        </a:p>
      </dgm:t>
    </dgm:pt>
    <dgm:pt modelId="{437E2437-C5A4-4340-AA2A-F3378DC77934}" type="sibTrans" cxnId="{9D5414A2-5FCE-4DFF-A12D-01A4DF946095}">
      <dgm:prSet/>
      <dgm:spPr/>
      <dgm:t>
        <a:bodyPr/>
        <a:lstStyle/>
        <a:p>
          <a:endParaRPr lang="en-GB"/>
        </a:p>
      </dgm:t>
    </dgm:pt>
    <dgm:pt modelId="{FE1D1D47-559F-4186-9501-2931C1DEA180}">
      <dgm:prSet custT="1"/>
      <dgm:spPr/>
      <dgm: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Types of PowerApps</a:t>
          </a:r>
        </a:p>
      </dgm:t>
    </dgm:pt>
    <dgm:pt modelId="{52A3A822-FAEE-4769-8277-A88CF9EBA81B}" type="parTrans" cxnId="{1BD5B564-471C-4773-BE01-87446530E776}">
      <dgm:prSet/>
      <dgm:spPr/>
      <dgm:t>
        <a:bodyPr/>
        <a:lstStyle/>
        <a:p>
          <a:endParaRPr lang="en-GB"/>
        </a:p>
      </dgm:t>
    </dgm:pt>
    <dgm:pt modelId="{C4CD89C3-C9D5-403C-8DF5-7DFE5C517366}" type="sibTrans" cxnId="{1BD5B564-471C-4773-BE01-87446530E776}">
      <dgm:prSet/>
      <dgm:spPr/>
      <dgm:t>
        <a:bodyPr/>
        <a:lstStyle/>
        <a:p>
          <a:endParaRPr lang="en-GB"/>
        </a:p>
      </dgm:t>
    </dgm:pt>
    <dgm:pt modelId="{055EA4F5-B904-4B8A-ABBE-39BF1FDDECA8}">
      <dgm:prSet custT="1"/>
      <dgm:spPr/>
      <dgm: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Canvas Apps</a:t>
          </a:r>
        </a:p>
      </dgm:t>
    </dgm:pt>
    <dgm:pt modelId="{9DB2D06B-1F1B-4C7E-954D-6C136D2E0E99}" type="parTrans" cxnId="{610DF2F5-92E8-422B-AE07-C727F76A7E93}">
      <dgm:prSet/>
      <dgm:spPr/>
      <dgm:t>
        <a:bodyPr/>
        <a:lstStyle/>
        <a:p>
          <a:endParaRPr lang="en-GB"/>
        </a:p>
      </dgm:t>
    </dgm:pt>
    <dgm:pt modelId="{1D040094-9E11-4028-84E7-64BA0F796C8F}" type="sibTrans" cxnId="{610DF2F5-92E8-422B-AE07-C727F76A7E93}">
      <dgm:prSet/>
      <dgm:spPr/>
      <dgm:t>
        <a:bodyPr/>
        <a:lstStyle/>
        <a:p>
          <a:endParaRPr lang="en-GB"/>
        </a:p>
      </dgm:t>
    </dgm:pt>
    <dgm:pt modelId="{92C97957-4673-48E0-8394-A29A2C1DF434}">
      <dgm:prSet custT="1"/>
      <dgm:spPr/>
      <dgm: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Data Sources and Connectors</a:t>
          </a:r>
        </a:p>
      </dgm:t>
    </dgm:pt>
    <dgm:pt modelId="{D5320DCF-E978-422B-9DCB-324643E7C74B}" type="parTrans" cxnId="{1670EBCB-7842-495D-8843-61A52B212B4B}">
      <dgm:prSet/>
      <dgm:spPr/>
      <dgm:t>
        <a:bodyPr/>
        <a:lstStyle/>
        <a:p>
          <a:endParaRPr lang="en-GB"/>
        </a:p>
      </dgm:t>
    </dgm:pt>
    <dgm:pt modelId="{9EEBC12D-790D-47AB-B587-D3DD5737CC08}" type="sibTrans" cxnId="{1670EBCB-7842-495D-8843-61A52B212B4B}">
      <dgm:prSet/>
      <dgm:spPr/>
      <dgm:t>
        <a:bodyPr/>
        <a:lstStyle/>
        <a:p>
          <a:endParaRPr lang="en-GB"/>
        </a:p>
      </dgm:t>
    </dgm:pt>
    <dgm:pt modelId="{B095C2AB-B38D-474E-9B4A-DBA592B2D5CE}">
      <dgm:prSet custT="1"/>
      <dgm:spPr/>
      <dgm: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Demo</a:t>
          </a:r>
        </a:p>
      </dgm:t>
    </dgm:pt>
    <dgm:pt modelId="{8FFD49F7-F860-47E9-991F-9FC26EA097A1}" type="parTrans" cxnId="{59FAA80C-38CB-47B8-8606-FFEC87DA1A5C}">
      <dgm:prSet/>
      <dgm:spPr/>
      <dgm:t>
        <a:bodyPr/>
        <a:lstStyle/>
        <a:p>
          <a:endParaRPr lang="en-GB"/>
        </a:p>
      </dgm:t>
    </dgm:pt>
    <dgm:pt modelId="{150E0E8B-C543-4D34-A501-DA18F3F1018B}" type="sibTrans" cxnId="{59FAA80C-38CB-47B8-8606-FFEC87DA1A5C}">
      <dgm:prSet/>
      <dgm:spPr/>
      <dgm:t>
        <a:bodyPr/>
        <a:lstStyle/>
        <a:p>
          <a:endParaRPr lang="en-GB"/>
        </a:p>
      </dgm:t>
    </dgm:pt>
    <dgm:pt modelId="{2E20D451-CFE2-4852-A278-7B3E30725DBF}">
      <dgm:prSet custT="1"/>
      <dgm:spPr/>
      <dgm:t>
        <a:bodyPr/>
        <a:lstStyle/>
        <a:p>
          <a:pPr>
            <a:lnSpc>
              <a:spcPct val="150000"/>
            </a:lnSpc>
            <a:buFont typeface="Wingdings" panose="05000000000000000000" pitchFamily="2" charset="2"/>
            <a:buChar char="ü"/>
          </a:pPr>
          <a:r>
            <a:rPr lang="en-GB" sz="1100" dirty="0"/>
            <a:t>Types of Data</a:t>
          </a:r>
        </a:p>
      </dgm:t>
    </dgm:pt>
    <dgm:pt modelId="{59E7D471-59CA-4574-9722-0E8EF64F98FF}" type="parTrans" cxnId="{EBB97BD0-B4A1-4C4E-8554-6A03EAB87E25}">
      <dgm:prSet/>
      <dgm:spPr/>
      <dgm:t>
        <a:bodyPr/>
        <a:lstStyle/>
        <a:p>
          <a:endParaRPr lang="en-GB"/>
        </a:p>
      </dgm:t>
    </dgm:pt>
    <dgm:pt modelId="{C1821CCA-9CF6-44E6-B753-A8B216721439}" type="sibTrans" cxnId="{EBB97BD0-B4A1-4C4E-8554-6A03EAB87E25}">
      <dgm:prSet/>
      <dgm:spPr/>
      <dgm:t>
        <a:bodyPr/>
        <a:lstStyle/>
        <a:p>
          <a:endParaRPr lang="en-GB"/>
        </a:p>
      </dgm:t>
    </dgm:pt>
    <dgm:pt modelId="{EA161D7E-D32C-4553-89AC-9CF762FCB771}">
      <dgm:prSet custT="1"/>
      <dgm:spPr/>
      <dgm:t>
        <a:bodyPr/>
        <a:lstStyle/>
        <a:p>
          <a:pPr>
            <a:lnSpc>
              <a:spcPct val="150000"/>
            </a:lnSpc>
            <a:buFont typeface="Wingdings" panose="05000000000000000000" pitchFamily="2" charset="2"/>
            <a:buChar char="ü"/>
          </a:pPr>
          <a:r>
            <a:rPr lang="en-GB" sz="1100" dirty="0"/>
            <a:t>Common Data Service</a:t>
          </a:r>
        </a:p>
      </dgm:t>
    </dgm:pt>
    <dgm:pt modelId="{B0906C2A-62C0-4FFF-B927-D8AFC5A7843E}" type="parTrans" cxnId="{F8DD75B2-69D9-49C5-9FD0-F080F6E689AB}">
      <dgm:prSet/>
      <dgm:spPr/>
      <dgm:t>
        <a:bodyPr/>
        <a:lstStyle/>
        <a:p>
          <a:endParaRPr lang="en-GB"/>
        </a:p>
      </dgm:t>
    </dgm:pt>
    <dgm:pt modelId="{DBAFFCC2-2C44-4269-9742-40E0DB94EFC9}" type="sibTrans" cxnId="{F8DD75B2-69D9-49C5-9FD0-F080F6E689AB}">
      <dgm:prSet/>
      <dgm:spPr/>
      <dgm:t>
        <a:bodyPr/>
        <a:lstStyle/>
        <a:p>
          <a:endParaRPr lang="en-GB"/>
        </a:p>
      </dgm:t>
    </dgm:pt>
    <dgm:pt modelId="{9DE34E18-9E7E-4649-9790-5482278355DC}">
      <dgm:prSet custT="1"/>
      <dgm:spPr/>
      <dgm:t>
        <a:bodyPr/>
        <a:lstStyle/>
        <a:p>
          <a:pPr>
            <a:lnSpc>
              <a:spcPct val="150000"/>
            </a:lnSpc>
            <a:buFont typeface="Wingdings" panose="05000000000000000000" pitchFamily="2" charset="2"/>
            <a:buChar char="ü"/>
          </a:pPr>
          <a:r>
            <a:rPr lang="en-GB" sz="1100" dirty="0"/>
            <a:t>Model-driven Apps</a:t>
          </a:r>
        </a:p>
      </dgm:t>
    </dgm:pt>
    <dgm:pt modelId="{98E7B9BF-4148-44AF-B7F1-B11C49841971}" type="parTrans" cxnId="{B3F9B76E-6297-4A15-9EF7-F9A55FADD408}">
      <dgm:prSet/>
      <dgm:spPr/>
      <dgm:t>
        <a:bodyPr/>
        <a:lstStyle/>
        <a:p>
          <a:endParaRPr lang="en-GB"/>
        </a:p>
      </dgm:t>
    </dgm:pt>
    <dgm:pt modelId="{C27CA758-F559-44B9-8ABF-FA52E0A53159}" type="sibTrans" cxnId="{B3F9B76E-6297-4A15-9EF7-F9A55FADD408}">
      <dgm:prSet/>
      <dgm:spPr/>
      <dgm:t>
        <a:bodyPr/>
        <a:lstStyle/>
        <a:p>
          <a:endParaRPr lang="en-GB"/>
        </a:p>
      </dgm:t>
    </dgm:pt>
    <dgm:pt modelId="{D53ACF52-0EF2-4DC9-A2D2-F0A8A136641D}">
      <dgm:prSet custT="1"/>
      <dgm:spPr/>
      <dgm:t>
        <a:bodyPr/>
        <a:lstStyle/>
        <a:p>
          <a:pPr>
            <a:lnSpc>
              <a:spcPct val="150000"/>
            </a:lnSpc>
            <a:buFont typeface="Wingdings" panose="05000000000000000000" pitchFamily="2" charset="2"/>
            <a:buChar char="ü"/>
          </a:pPr>
          <a:r>
            <a:rPr lang="en-US" sz="1100" dirty="0"/>
            <a:t>What type of components can I add?</a:t>
          </a:r>
          <a:endParaRPr lang="en-GB" sz="1100" dirty="0"/>
        </a:p>
      </dgm:t>
    </dgm:pt>
    <dgm:pt modelId="{230F018A-1E31-4462-AA26-16CCF09A5B57}" type="parTrans" cxnId="{A492ABB8-EAAF-4965-8981-1877E350ABCF}">
      <dgm:prSet/>
      <dgm:spPr/>
      <dgm:t>
        <a:bodyPr/>
        <a:lstStyle/>
        <a:p>
          <a:endParaRPr lang="en-GB"/>
        </a:p>
      </dgm:t>
    </dgm:pt>
    <dgm:pt modelId="{89D1675F-8B10-4D18-BB3B-355BCF39F03E}" type="sibTrans" cxnId="{A492ABB8-EAAF-4965-8981-1877E350ABCF}">
      <dgm:prSet/>
      <dgm:spPr/>
      <dgm:t>
        <a:bodyPr/>
        <a:lstStyle/>
        <a:p>
          <a:endParaRPr lang="en-GB"/>
        </a:p>
      </dgm:t>
    </dgm:pt>
    <dgm:pt modelId="{DDF629D6-8B98-4E6F-A82C-AE51410E5FD5}">
      <dgm:prSet custT="1"/>
      <dgm:spPr/>
      <dgm:t>
        <a:bodyPr/>
        <a:lstStyle/>
        <a:p>
          <a:pPr>
            <a:lnSpc>
              <a:spcPct val="150000"/>
            </a:lnSpc>
            <a:buFont typeface="Wingdings" panose="05000000000000000000" pitchFamily="2" charset="2"/>
            <a:buChar char="ü"/>
          </a:pPr>
          <a:r>
            <a:rPr lang="en-GB" sz="1100" dirty="0"/>
            <a:t>Data model design</a:t>
          </a:r>
        </a:p>
      </dgm:t>
    </dgm:pt>
    <dgm:pt modelId="{67A54B0E-B1E1-480D-8481-6818AF7657FC}" type="parTrans" cxnId="{F1F3C451-97DC-41FA-8329-B467C1CB958C}">
      <dgm:prSet/>
      <dgm:spPr/>
      <dgm:t>
        <a:bodyPr/>
        <a:lstStyle/>
        <a:p>
          <a:endParaRPr lang="en-GB"/>
        </a:p>
      </dgm:t>
    </dgm:pt>
    <dgm:pt modelId="{0247EC67-9592-4C1A-BDE5-CC6B042C7398}" type="sibTrans" cxnId="{F1F3C451-97DC-41FA-8329-B467C1CB958C}">
      <dgm:prSet/>
      <dgm:spPr/>
      <dgm:t>
        <a:bodyPr/>
        <a:lstStyle/>
        <a:p>
          <a:endParaRPr lang="en-GB"/>
        </a:p>
      </dgm:t>
    </dgm:pt>
    <dgm:pt modelId="{676EBA27-C4C2-439B-9AE0-D248173AF8B3}">
      <dgm:prSet custT="1"/>
      <dgm:spPr/>
      <dgm:t>
        <a:bodyPr/>
        <a:lstStyle/>
        <a:p>
          <a:pPr>
            <a:lnSpc>
              <a:spcPct val="150000"/>
            </a:lnSpc>
            <a:buFont typeface="Wingdings" panose="05000000000000000000" pitchFamily="2" charset="2"/>
            <a:buChar char="ü"/>
          </a:pPr>
          <a:r>
            <a:rPr lang="en-GB" sz="1100" dirty="0"/>
            <a:t>Demo</a:t>
          </a:r>
        </a:p>
      </dgm:t>
    </dgm:pt>
    <dgm:pt modelId="{42F50F28-AD54-4F97-BB06-945F280E0A17}" type="parTrans" cxnId="{0BF1F531-B577-4F87-B547-972708B9014F}">
      <dgm:prSet/>
      <dgm:spPr/>
      <dgm:t>
        <a:bodyPr/>
        <a:lstStyle/>
        <a:p>
          <a:endParaRPr lang="en-GB"/>
        </a:p>
      </dgm:t>
    </dgm:pt>
    <dgm:pt modelId="{AF037BA0-30A7-4C8E-8FE4-DE8D7F463974}" type="sibTrans" cxnId="{0BF1F531-B577-4F87-B547-972708B9014F}">
      <dgm:prSet/>
      <dgm:spPr/>
      <dgm:t>
        <a:bodyPr/>
        <a:lstStyle/>
        <a:p>
          <a:endParaRPr lang="en-GB"/>
        </a:p>
      </dgm:t>
    </dgm:pt>
    <dgm:pt modelId="{643AE4CA-7E24-4B68-97B1-50082BC219B1}">
      <dgm:prSet custT="1"/>
      <dgm:spPr/>
      <dgm:t>
        <a:bodyPr/>
        <a:lstStyle/>
        <a:p>
          <a:pPr>
            <a:lnSpc>
              <a:spcPct val="150000"/>
            </a:lnSpc>
            <a:buFont typeface="Wingdings" panose="05000000000000000000" pitchFamily="2" charset="2"/>
            <a:buChar char="ü"/>
          </a:pPr>
          <a:r>
            <a:rPr lang="en-GB" sz="1100" dirty="0"/>
            <a:t>Types of flow</a:t>
          </a:r>
        </a:p>
      </dgm:t>
    </dgm:pt>
    <dgm:pt modelId="{1F52393D-576B-4F00-916F-1F382BCFDBD9}" type="parTrans" cxnId="{B172425F-9182-473E-9708-9DBE19E59914}">
      <dgm:prSet/>
      <dgm:spPr/>
      <dgm:t>
        <a:bodyPr/>
        <a:lstStyle/>
        <a:p>
          <a:endParaRPr lang="en-GB"/>
        </a:p>
      </dgm:t>
    </dgm:pt>
    <dgm:pt modelId="{44608D15-244E-44E9-AF6F-40F41419E2B0}" type="sibTrans" cxnId="{B172425F-9182-473E-9708-9DBE19E59914}">
      <dgm:prSet/>
      <dgm:spPr/>
      <dgm:t>
        <a:bodyPr/>
        <a:lstStyle/>
        <a:p>
          <a:endParaRPr lang="en-GB"/>
        </a:p>
      </dgm:t>
    </dgm:pt>
    <dgm:pt modelId="{D93BD41D-3647-421E-9F98-4B5D1D699C22}">
      <dgm:prSet custT="1"/>
      <dgm:spPr/>
      <dgm:t>
        <a:bodyPr/>
        <a:lstStyle/>
        <a:p>
          <a:pPr>
            <a:lnSpc>
              <a:spcPct val="150000"/>
            </a:lnSpc>
            <a:buFont typeface="Wingdings" panose="05000000000000000000" pitchFamily="2" charset="2"/>
            <a:buChar char="ü"/>
          </a:pPr>
          <a:r>
            <a:rPr lang="en-GB" sz="1100" dirty="0"/>
            <a:t>Data types and expression</a:t>
          </a:r>
        </a:p>
      </dgm:t>
    </dgm:pt>
    <dgm:pt modelId="{6357BC39-5B8F-4E75-A6D2-EDE6570C51FE}" type="parTrans" cxnId="{46970323-0764-4461-BA0B-D565E8D6326E}">
      <dgm:prSet/>
      <dgm:spPr/>
      <dgm:t>
        <a:bodyPr/>
        <a:lstStyle/>
        <a:p>
          <a:endParaRPr lang="en-GB"/>
        </a:p>
      </dgm:t>
    </dgm:pt>
    <dgm:pt modelId="{ABAC1CFB-2F2F-4162-8120-F70F7F619369}" type="sibTrans" cxnId="{46970323-0764-4461-BA0B-D565E8D6326E}">
      <dgm:prSet/>
      <dgm:spPr/>
      <dgm:t>
        <a:bodyPr/>
        <a:lstStyle/>
        <a:p>
          <a:endParaRPr lang="en-GB"/>
        </a:p>
      </dgm:t>
    </dgm:pt>
    <dgm:pt modelId="{1642A9B8-C06A-4960-A07D-28F4E4D1792F}">
      <dgm:prSet custT="1"/>
      <dgm:spPr/>
      <dgm:t>
        <a:bodyPr/>
        <a:lstStyle/>
        <a:p>
          <a:pPr>
            <a:lnSpc>
              <a:spcPct val="150000"/>
            </a:lnSpc>
            <a:buFont typeface="Wingdings" panose="05000000000000000000" pitchFamily="2" charset="2"/>
            <a:buChar char="ü"/>
          </a:pPr>
          <a:r>
            <a:rPr lang="en-GB" sz="1100" dirty="0"/>
            <a:t>Working with Arrays</a:t>
          </a:r>
        </a:p>
      </dgm:t>
    </dgm:pt>
    <dgm:pt modelId="{06A819A9-06A0-4EC1-B1FE-9604946DBEB6}" type="parTrans" cxnId="{B67EA40C-7458-4650-A78A-1117025BEC7F}">
      <dgm:prSet/>
      <dgm:spPr/>
      <dgm:t>
        <a:bodyPr/>
        <a:lstStyle/>
        <a:p>
          <a:endParaRPr lang="en-GB"/>
        </a:p>
      </dgm:t>
    </dgm:pt>
    <dgm:pt modelId="{14856D96-10C6-4ED1-A599-AC969CE79202}" type="sibTrans" cxnId="{B67EA40C-7458-4650-A78A-1117025BEC7F}">
      <dgm:prSet/>
      <dgm:spPr/>
      <dgm:t>
        <a:bodyPr/>
        <a:lstStyle/>
        <a:p>
          <a:endParaRPr lang="en-GB"/>
        </a:p>
      </dgm:t>
    </dgm:pt>
    <dgm:pt modelId="{9142C005-5D65-41B7-8523-7310BF01420C}">
      <dgm:prSet custT="1"/>
      <dgm:spPr/>
      <dgm:t>
        <a:bodyPr/>
        <a:lstStyle/>
        <a:p>
          <a:pPr>
            <a:lnSpc>
              <a:spcPct val="150000"/>
            </a:lnSpc>
            <a:buFont typeface="Wingdings" panose="05000000000000000000" pitchFamily="2" charset="2"/>
            <a:buChar char="ü"/>
          </a:pPr>
          <a:r>
            <a:rPr lang="en-US" sz="1100" dirty="0"/>
            <a:t>Control flow and action settings</a:t>
          </a:r>
          <a:endParaRPr lang="en-GB" sz="1100" dirty="0"/>
        </a:p>
      </dgm:t>
    </dgm:pt>
    <dgm:pt modelId="{E58094E2-8848-49F4-92C0-BDC158F98E66}" type="parTrans" cxnId="{68A983DA-3FF4-467B-8B67-0DBFDBA543A1}">
      <dgm:prSet/>
      <dgm:spPr/>
      <dgm:t>
        <a:bodyPr/>
        <a:lstStyle/>
        <a:p>
          <a:endParaRPr lang="en-GB"/>
        </a:p>
      </dgm:t>
    </dgm:pt>
    <dgm:pt modelId="{4B81515A-5476-4C74-B341-4DF86489A95E}" type="sibTrans" cxnId="{68A983DA-3FF4-467B-8B67-0DBFDBA543A1}">
      <dgm:prSet/>
      <dgm:spPr/>
      <dgm:t>
        <a:bodyPr/>
        <a:lstStyle/>
        <a:p>
          <a:endParaRPr lang="en-GB"/>
        </a:p>
      </dgm:t>
    </dgm:pt>
    <dgm:pt modelId="{0FED5600-5F6D-4343-A3C2-F41947421F5D}">
      <dgm:prSet custT="1"/>
      <dgm:spPr/>
      <dgm:t>
        <a:bodyPr/>
        <a:lstStyle/>
        <a:p>
          <a:pPr>
            <a:lnSpc>
              <a:spcPct val="150000"/>
            </a:lnSpc>
            <a:buFont typeface="Wingdings" panose="05000000000000000000" pitchFamily="2" charset="2"/>
            <a:buChar char="ü"/>
          </a:pPr>
          <a:r>
            <a:rPr lang="en-GB" sz="1100" dirty="0"/>
            <a:t>Demo</a:t>
          </a:r>
        </a:p>
      </dgm:t>
    </dgm:pt>
    <dgm:pt modelId="{77C2C391-AE65-4A2B-88D9-02759F9B5396}" type="parTrans" cxnId="{361B1136-27F1-4824-A10D-9C7E442C9CDB}">
      <dgm:prSet/>
      <dgm:spPr/>
      <dgm:t>
        <a:bodyPr/>
        <a:lstStyle/>
        <a:p>
          <a:endParaRPr lang="en-GB"/>
        </a:p>
      </dgm:t>
    </dgm:pt>
    <dgm:pt modelId="{3ECD1CA7-8847-45B9-9037-5FBFC18304D4}" type="sibTrans" cxnId="{361B1136-27F1-4824-A10D-9C7E442C9CDB}">
      <dgm:prSet/>
      <dgm:spPr/>
      <dgm:t>
        <a:bodyPr/>
        <a:lstStyle/>
        <a:p>
          <a:endParaRPr lang="en-GB"/>
        </a:p>
      </dgm:t>
    </dgm:pt>
    <dgm:pt modelId="{4419A359-B252-4A6D-9E38-E3A02A334867}">
      <dgm:prSet custT="1"/>
      <dgm:spPr/>
      <dgm:t>
        <a:bodyPr/>
        <a:lstStyle/>
        <a:p>
          <a:pPr>
            <a:lnSpc>
              <a:spcPct val="150000"/>
            </a:lnSpc>
            <a:buFont typeface="Wingdings" panose="05000000000000000000" pitchFamily="2" charset="2"/>
            <a:buChar char="ü"/>
          </a:pPr>
          <a:r>
            <a:rPr lang="en-US" sz="1100" dirty="0"/>
            <a:t>A Robust Virtual Agent Platform</a:t>
          </a:r>
          <a:endParaRPr lang="en-GB" sz="1100" dirty="0"/>
        </a:p>
      </dgm:t>
    </dgm:pt>
    <dgm:pt modelId="{A52A58DC-A71F-4007-9570-DDED47744BF2}" type="parTrans" cxnId="{FE5DDEFF-E973-4237-89AC-6F58DE583E17}">
      <dgm:prSet/>
      <dgm:spPr/>
      <dgm:t>
        <a:bodyPr/>
        <a:lstStyle/>
        <a:p>
          <a:endParaRPr lang="en-GB"/>
        </a:p>
      </dgm:t>
    </dgm:pt>
    <dgm:pt modelId="{72B427D8-DA15-4A76-88D2-06A21DF2BC53}" type="sibTrans" cxnId="{FE5DDEFF-E973-4237-89AC-6F58DE583E17}">
      <dgm:prSet/>
      <dgm:spPr/>
      <dgm:t>
        <a:bodyPr/>
        <a:lstStyle/>
        <a:p>
          <a:endParaRPr lang="en-GB"/>
        </a:p>
      </dgm:t>
    </dgm:pt>
    <dgm:pt modelId="{DDA51F23-E672-4597-B4F4-B3F1B0A24286}">
      <dgm:prSet custT="1"/>
      <dgm:spPr/>
      <dgm:t>
        <a:bodyPr/>
        <a:lstStyle/>
        <a:p>
          <a:pPr>
            <a:lnSpc>
              <a:spcPct val="150000"/>
            </a:lnSpc>
            <a:buFont typeface="Wingdings" panose="05000000000000000000" pitchFamily="2" charset="2"/>
            <a:buChar char="ü"/>
          </a:pPr>
          <a:r>
            <a:rPr lang="en-GB" sz="1100" dirty="0"/>
            <a:t>Converse everywhere</a:t>
          </a:r>
        </a:p>
      </dgm:t>
    </dgm:pt>
    <dgm:pt modelId="{4FC64E57-F15C-4E89-B419-94C92BD1702F}" type="parTrans" cxnId="{76829AED-5E07-4EAE-9121-28001410360F}">
      <dgm:prSet/>
      <dgm:spPr/>
      <dgm:t>
        <a:bodyPr/>
        <a:lstStyle/>
        <a:p>
          <a:endParaRPr lang="en-GB"/>
        </a:p>
      </dgm:t>
    </dgm:pt>
    <dgm:pt modelId="{A570845A-5133-4902-8830-E052EBCB3AAC}" type="sibTrans" cxnId="{76829AED-5E07-4EAE-9121-28001410360F}">
      <dgm:prSet/>
      <dgm:spPr/>
      <dgm:t>
        <a:bodyPr/>
        <a:lstStyle/>
        <a:p>
          <a:endParaRPr lang="en-GB"/>
        </a:p>
      </dgm:t>
    </dgm:pt>
    <dgm:pt modelId="{8955E30F-384B-4556-92AD-BC46EEAA7131}">
      <dgm:prSet custT="1"/>
      <dgm:spPr/>
      <dgm:t>
        <a:bodyPr/>
        <a:lstStyle/>
        <a:p>
          <a:pPr>
            <a:lnSpc>
              <a:spcPct val="150000"/>
            </a:lnSpc>
            <a:buFont typeface="Wingdings" panose="05000000000000000000" pitchFamily="2" charset="2"/>
            <a:buChar char="ü"/>
          </a:pPr>
          <a:r>
            <a:rPr lang="en-US" sz="1100" dirty="0"/>
            <a:t>Easily make your bots better</a:t>
          </a:r>
          <a:endParaRPr lang="en-GB" sz="1100" dirty="0"/>
        </a:p>
      </dgm:t>
    </dgm:pt>
    <dgm:pt modelId="{DAA588D6-4DB1-47CD-8B2B-2C0074A88935}" type="parTrans" cxnId="{2F2AACA5-CA68-465F-A649-219B810DDA7E}">
      <dgm:prSet/>
      <dgm:spPr/>
      <dgm:t>
        <a:bodyPr/>
        <a:lstStyle/>
        <a:p>
          <a:endParaRPr lang="en-GB"/>
        </a:p>
      </dgm:t>
    </dgm:pt>
    <dgm:pt modelId="{73973CF6-C46F-461A-96E4-6D3F9ABA21E4}" type="sibTrans" cxnId="{2F2AACA5-CA68-465F-A649-219B810DDA7E}">
      <dgm:prSet/>
      <dgm:spPr/>
      <dgm:t>
        <a:bodyPr/>
        <a:lstStyle/>
        <a:p>
          <a:endParaRPr lang="en-GB"/>
        </a:p>
      </dgm:t>
    </dgm:pt>
    <dgm:pt modelId="{C3776715-EF72-45DE-AB3F-0849271E4377}">
      <dgm:prSet custT="1"/>
      <dgm:spPr/>
      <dgm:t>
        <a:bodyPr/>
        <a:lstStyle/>
        <a:p>
          <a:pPr>
            <a:lnSpc>
              <a:spcPct val="150000"/>
            </a:lnSpc>
            <a:buFont typeface="Wingdings" panose="05000000000000000000" pitchFamily="2" charset="2"/>
            <a:buChar char="ü"/>
          </a:pPr>
          <a:r>
            <a:rPr lang="en-GB" sz="1100" dirty="0"/>
            <a:t>Create personalized customer experiences</a:t>
          </a:r>
        </a:p>
      </dgm:t>
    </dgm:pt>
    <dgm:pt modelId="{20245E1E-9FF8-4BFE-B20F-8DDDB9737964}" type="parTrans" cxnId="{E05A0217-D554-4151-9007-C594FB0FD518}">
      <dgm:prSet/>
      <dgm:spPr/>
      <dgm:t>
        <a:bodyPr/>
        <a:lstStyle/>
        <a:p>
          <a:endParaRPr lang="en-GB"/>
        </a:p>
      </dgm:t>
    </dgm:pt>
    <dgm:pt modelId="{9FD52AB2-77F4-4AC9-BBD5-4D9C6E55873B}" type="sibTrans" cxnId="{E05A0217-D554-4151-9007-C594FB0FD518}">
      <dgm:prSet/>
      <dgm:spPr/>
      <dgm:t>
        <a:bodyPr/>
        <a:lstStyle/>
        <a:p>
          <a:endParaRPr lang="en-GB"/>
        </a:p>
      </dgm:t>
    </dgm:pt>
    <dgm:pt modelId="{407FEB83-F3A2-4716-A74F-77472555A6B7}">
      <dgm:prSet custT="1"/>
      <dgm:spPr/>
      <dgm:t>
        <a:bodyPr/>
        <a:lstStyle/>
        <a:p>
          <a:pPr>
            <a:lnSpc>
              <a:spcPct val="150000"/>
            </a:lnSpc>
            <a:buFont typeface="Wingdings" panose="05000000000000000000" pitchFamily="2" charset="2"/>
            <a:buChar char="ü"/>
          </a:pPr>
          <a:r>
            <a:rPr lang="en-US" sz="1100" dirty="0"/>
            <a:t>Transfer to a human agent</a:t>
          </a:r>
          <a:endParaRPr lang="en-GB" sz="1100" dirty="0"/>
        </a:p>
      </dgm:t>
    </dgm:pt>
    <dgm:pt modelId="{F1496A0B-D9FB-4012-A2EF-275315EAFE1F}" type="parTrans" cxnId="{ACE36530-6ADA-42B8-BA3D-6AE286AFD2E1}">
      <dgm:prSet/>
      <dgm:spPr/>
      <dgm:t>
        <a:bodyPr/>
        <a:lstStyle/>
        <a:p>
          <a:endParaRPr lang="en-GB"/>
        </a:p>
      </dgm:t>
    </dgm:pt>
    <dgm:pt modelId="{227F95C0-2A51-485A-BEBC-FF92462715E3}" type="sibTrans" cxnId="{ACE36530-6ADA-42B8-BA3D-6AE286AFD2E1}">
      <dgm:prSet/>
      <dgm:spPr/>
      <dgm:t>
        <a:bodyPr/>
        <a:lstStyle/>
        <a:p>
          <a:endParaRPr lang="en-GB"/>
        </a:p>
      </dgm:t>
    </dgm:pt>
    <dgm:pt modelId="{C7F6E318-28B4-4D4F-BB8C-E7A2E534ECCA}">
      <dgm:prSet custT="1"/>
      <dgm:spPr/>
      <dgm:t>
        <a:bodyPr/>
        <a:lstStyle/>
        <a:p>
          <a:pPr>
            <a:lnSpc>
              <a:spcPct val="150000"/>
            </a:lnSpc>
            <a:buFont typeface="Wingdings" panose="05000000000000000000" pitchFamily="2" charset="2"/>
            <a:buChar char="ü"/>
          </a:pPr>
          <a:r>
            <a:rPr lang="en-US" sz="1100" dirty="0"/>
            <a:t>Built on Power Platform &amp; Azure Bot Service</a:t>
          </a:r>
          <a:endParaRPr lang="en-GB" sz="1100" dirty="0"/>
        </a:p>
      </dgm:t>
    </dgm:pt>
    <dgm:pt modelId="{87133B2A-70E6-4301-BFA5-EBB87E60CBC7}" type="parTrans" cxnId="{F15B0452-0CD7-4E80-85E5-600F0D7A3873}">
      <dgm:prSet/>
      <dgm:spPr/>
      <dgm:t>
        <a:bodyPr/>
        <a:lstStyle/>
        <a:p>
          <a:endParaRPr lang="en-GB"/>
        </a:p>
      </dgm:t>
    </dgm:pt>
    <dgm:pt modelId="{A202C802-1E08-4623-83A9-D5B8853F99F6}" type="sibTrans" cxnId="{F15B0452-0CD7-4E80-85E5-600F0D7A3873}">
      <dgm:prSet/>
      <dgm:spPr/>
      <dgm:t>
        <a:bodyPr/>
        <a:lstStyle/>
        <a:p>
          <a:endParaRPr lang="en-GB"/>
        </a:p>
      </dgm:t>
    </dgm:pt>
    <dgm:pt modelId="{2F68ECE9-53F0-40BD-BA6F-C245A06145F5}">
      <dgm:prSet custT="1"/>
      <dgm:spPr/>
      <dgm:t>
        <a:bodyPr/>
        <a:lstStyle/>
        <a:p>
          <a:pPr>
            <a:lnSpc>
              <a:spcPct val="150000"/>
            </a:lnSpc>
            <a:buFont typeface="Wingdings" panose="05000000000000000000" pitchFamily="2" charset="2"/>
            <a:buChar char="ü"/>
          </a:pPr>
          <a:r>
            <a:rPr lang="en-US" sz="1100" dirty="0"/>
            <a:t>Extend your bot capabilities with Azure Bot Service</a:t>
          </a:r>
          <a:endParaRPr lang="en-GB" sz="1100" dirty="0"/>
        </a:p>
      </dgm:t>
    </dgm:pt>
    <dgm:pt modelId="{B9641D1C-9C8F-4BCC-8F7B-DE599D9EC4AD}" type="parTrans" cxnId="{80ECE9A0-66CC-47F2-B613-5CEECBBCB66B}">
      <dgm:prSet/>
      <dgm:spPr/>
      <dgm:t>
        <a:bodyPr/>
        <a:lstStyle/>
        <a:p>
          <a:endParaRPr lang="en-GB"/>
        </a:p>
      </dgm:t>
    </dgm:pt>
    <dgm:pt modelId="{DB91E2C3-63D9-4245-A684-5C7E620927DE}" type="sibTrans" cxnId="{80ECE9A0-66CC-47F2-B613-5CEECBBCB66B}">
      <dgm:prSet/>
      <dgm:spPr/>
      <dgm:t>
        <a:bodyPr/>
        <a:lstStyle/>
        <a:p>
          <a:endParaRPr lang="en-GB"/>
        </a:p>
      </dgm:t>
    </dgm:pt>
    <dgm:pt modelId="{52068CC8-5885-429E-A0D7-06FD59E2AB9A}">
      <dgm:prSet custT="1"/>
      <dgm:spPr/>
      <dgm:t>
        <a:bodyPr/>
        <a:lstStyle/>
        <a:p>
          <a:pPr>
            <a:lnSpc>
              <a:spcPct val="150000"/>
            </a:lnSpc>
            <a:buFont typeface="Wingdings" panose="05000000000000000000" pitchFamily="2" charset="2"/>
            <a:buChar char="ü"/>
          </a:pPr>
          <a:r>
            <a:rPr lang="en-GB" sz="1100" dirty="0"/>
            <a:t>Demo</a:t>
          </a:r>
        </a:p>
      </dgm:t>
    </dgm:pt>
    <dgm:pt modelId="{12C16F63-5044-4ED2-B734-9D1295FBDEC7}" type="parTrans" cxnId="{83FF3CAD-13EF-46FC-8C0A-B65306D9385C}">
      <dgm:prSet/>
      <dgm:spPr/>
      <dgm:t>
        <a:bodyPr/>
        <a:lstStyle/>
        <a:p>
          <a:endParaRPr lang="en-GB"/>
        </a:p>
      </dgm:t>
    </dgm:pt>
    <dgm:pt modelId="{1384BB76-B716-4016-B148-2F53D7FFC731}" type="sibTrans" cxnId="{83FF3CAD-13EF-46FC-8C0A-B65306D9385C}">
      <dgm:prSet/>
      <dgm:spPr/>
      <dgm:t>
        <a:bodyPr/>
        <a:lstStyle/>
        <a:p>
          <a:endParaRPr lang="en-GB"/>
        </a:p>
      </dgm:t>
    </dgm:pt>
    <dgm:pt modelId="{E2E8F0FF-2562-411A-AEBD-32131929444C}" type="pres">
      <dgm:prSet presAssocID="{AC11CA59-F486-473C-AE1A-BD3E159BD48A}" presName="Name0" presStyleCnt="0">
        <dgm:presLayoutVars>
          <dgm:dir/>
          <dgm:animLvl val="lvl"/>
          <dgm:resizeHandles val="exact"/>
        </dgm:presLayoutVars>
      </dgm:prSet>
      <dgm:spPr/>
    </dgm:pt>
    <dgm:pt modelId="{176247BB-19BB-49E9-B85D-3D6E084ED755}" type="pres">
      <dgm:prSet presAssocID="{3F8F7C63-6D9D-4496-99F3-13DF66B8EAD6}" presName="composite" presStyleCnt="0"/>
      <dgm:spPr/>
    </dgm:pt>
    <dgm:pt modelId="{DEBF50E0-4517-471F-B18E-2795B1F5C0A8}" type="pres">
      <dgm:prSet presAssocID="{3F8F7C63-6D9D-4496-99F3-13DF66B8EAD6}" presName="parTx" presStyleLbl="alignNode1" presStyleIdx="0" presStyleCnt="5">
        <dgm:presLayoutVars>
          <dgm:chMax val="0"/>
          <dgm:chPref val="0"/>
          <dgm:bulletEnabled val="1"/>
        </dgm:presLayoutVars>
      </dgm:prSet>
      <dgm:spPr/>
    </dgm:pt>
    <dgm:pt modelId="{F9540AD5-4F34-4720-A853-23023519F2F5}" type="pres">
      <dgm:prSet presAssocID="{3F8F7C63-6D9D-4496-99F3-13DF66B8EAD6}" presName="desTx" presStyleLbl="alignAccFollowNode1" presStyleIdx="0" presStyleCnt="5">
        <dgm:presLayoutVars>
          <dgm:bulletEnabled val="1"/>
        </dgm:presLayoutVars>
      </dgm:prSet>
      <dgm:spPr/>
    </dgm:pt>
    <dgm:pt modelId="{453092C0-69F2-4133-89C7-1EFC080540F9}" type="pres">
      <dgm:prSet presAssocID="{DF74605E-4936-443D-9D28-163DDAEF2472}" presName="space" presStyleCnt="0"/>
      <dgm:spPr/>
    </dgm:pt>
    <dgm:pt modelId="{B534AEEA-7710-46E1-8E7F-AEB445BB6ECE}" type="pres">
      <dgm:prSet presAssocID="{5D730ECF-5E56-4BCC-9295-01AA7310EDA9}" presName="composite" presStyleCnt="0"/>
      <dgm:spPr/>
    </dgm:pt>
    <dgm:pt modelId="{A15940E0-E524-4386-893B-E5C857ACD0DE}" type="pres">
      <dgm:prSet presAssocID="{5D730ECF-5E56-4BCC-9295-01AA7310EDA9}" presName="parTx" presStyleLbl="alignNode1" presStyleIdx="1" presStyleCnt="5">
        <dgm:presLayoutVars>
          <dgm:chMax val="0"/>
          <dgm:chPref val="0"/>
          <dgm:bulletEnabled val="1"/>
        </dgm:presLayoutVars>
      </dgm:prSet>
      <dgm:spPr/>
    </dgm:pt>
    <dgm:pt modelId="{CD66AAD5-A74B-4989-8AD5-348B79FA87C7}" type="pres">
      <dgm:prSet presAssocID="{5D730ECF-5E56-4BCC-9295-01AA7310EDA9}" presName="desTx" presStyleLbl="alignAccFollowNode1" presStyleIdx="1" presStyleCnt="5">
        <dgm:presLayoutVars>
          <dgm:bulletEnabled val="1"/>
        </dgm:presLayoutVars>
      </dgm:prSet>
      <dgm:spPr/>
    </dgm:pt>
    <dgm:pt modelId="{C5BE0DCA-B96B-4057-8554-960F944CF794}" type="pres">
      <dgm:prSet presAssocID="{9491BB27-9D09-4225-BBD1-073A5C5F0A21}" presName="space" presStyleCnt="0"/>
      <dgm:spPr/>
    </dgm:pt>
    <dgm:pt modelId="{23BDFAD9-10B7-498B-8F93-50B81A884DDF}" type="pres">
      <dgm:prSet presAssocID="{AA0CC1A4-89B3-4AA2-AE39-4C1399639CA2}" presName="composite" presStyleCnt="0"/>
      <dgm:spPr/>
    </dgm:pt>
    <dgm:pt modelId="{6D51457A-C3C5-41AF-B616-CDB4705EBFBD}" type="pres">
      <dgm:prSet presAssocID="{AA0CC1A4-89B3-4AA2-AE39-4C1399639CA2}" presName="parTx" presStyleLbl="alignNode1" presStyleIdx="2" presStyleCnt="5">
        <dgm:presLayoutVars>
          <dgm:chMax val="0"/>
          <dgm:chPref val="0"/>
          <dgm:bulletEnabled val="1"/>
        </dgm:presLayoutVars>
      </dgm:prSet>
      <dgm:spPr/>
    </dgm:pt>
    <dgm:pt modelId="{FE6D297C-C9E0-4A7D-A12A-BA53DEE78AEC}" type="pres">
      <dgm:prSet presAssocID="{AA0CC1A4-89B3-4AA2-AE39-4C1399639CA2}" presName="desTx" presStyleLbl="alignAccFollowNode1" presStyleIdx="2" presStyleCnt="5">
        <dgm:presLayoutVars>
          <dgm:bulletEnabled val="1"/>
        </dgm:presLayoutVars>
      </dgm:prSet>
      <dgm:spPr/>
    </dgm:pt>
    <dgm:pt modelId="{00CE47B6-B023-4B8B-9908-3FA50864829F}" type="pres">
      <dgm:prSet presAssocID="{6CDD5F2F-DC14-46D9-87E7-871C2297CCE1}" presName="space" presStyleCnt="0"/>
      <dgm:spPr/>
    </dgm:pt>
    <dgm:pt modelId="{EB537E39-DA26-4699-AF84-94C94096DDA9}" type="pres">
      <dgm:prSet presAssocID="{639BF8EA-4D33-4B30-911B-6776BADCAC46}" presName="composite" presStyleCnt="0"/>
      <dgm:spPr/>
    </dgm:pt>
    <dgm:pt modelId="{79AA2380-6C09-4C3E-A320-87D02EF11B92}" type="pres">
      <dgm:prSet presAssocID="{639BF8EA-4D33-4B30-911B-6776BADCAC46}" presName="parTx" presStyleLbl="alignNode1" presStyleIdx="3" presStyleCnt="5">
        <dgm:presLayoutVars>
          <dgm:chMax val="0"/>
          <dgm:chPref val="0"/>
          <dgm:bulletEnabled val="1"/>
        </dgm:presLayoutVars>
      </dgm:prSet>
      <dgm:spPr/>
    </dgm:pt>
    <dgm:pt modelId="{569DA3D3-C2E5-4089-A6F0-CF7A0DE5293E}" type="pres">
      <dgm:prSet presAssocID="{639BF8EA-4D33-4B30-911B-6776BADCAC46}" presName="desTx" presStyleLbl="alignAccFollowNode1" presStyleIdx="3" presStyleCnt="5">
        <dgm:presLayoutVars>
          <dgm:bulletEnabled val="1"/>
        </dgm:presLayoutVars>
      </dgm:prSet>
      <dgm:spPr/>
    </dgm:pt>
    <dgm:pt modelId="{69C599F4-9B2F-43FB-B2EB-916089C95F3A}" type="pres">
      <dgm:prSet presAssocID="{02641D1F-193F-4370-8212-3D28CA0839D7}" presName="space" presStyleCnt="0"/>
      <dgm:spPr/>
    </dgm:pt>
    <dgm:pt modelId="{A6FA747B-F96D-4BB7-9CAA-697BD5717906}" type="pres">
      <dgm:prSet presAssocID="{DF86A6E5-580E-4F2A-B223-B458E5A97CE4}" presName="composite" presStyleCnt="0"/>
      <dgm:spPr/>
    </dgm:pt>
    <dgm:pt modelId="{19CDF2AB-3B0B-41CB-AD00-E99839314F1A}" type="pres">
      <dgm:prSet presAssocID="{DF86A6E5-580E-4F2A-B223-B458E5A97CE4}" presName="parTx" presStyleLbl="alignNode1" presStyleIdx="4" presStyleCnt="5">
        <dgm:presLayoutVars>
          <dgm:chMax val="0"/>
          <dgm:chPref val="0"/>
          <dgm:bulletEnabled val="1"/>
        </dgm:presLayoutVars>
      </dgm:prSet>
      <dgm:spPr/>
    </dgm:pt>
    <dgm:pt modelId="{6BCC47BA-0C21-4EC9-8F7B-D9BCA5C8EC21}" type="pres">
      <dgm:prSet presAssocID="{DF86A6E5-580E-4F2A-B223-B458E5A97CE4}" presName="desTx" presStyleLbl="alignAccFollowNode1" presStyleIdx="4" presStyleCnt="5">
        <dgm:presLayoutVars>
          <dgm:bulletEnabled val="1"/>
        </dgm:presLayoutVars>
      </dgm:prSet>
      <dgm:spPr/>
    </dgm:pt>
  </dgm:ptLst>
  <dgm:cxnLst>
    <dgm:cxn modelId="{57A35704-803B-44CB-8DB3-6BE8810B7142}" srcId="{5D730ECF-5E56-4BCC-9295-01AA7310EDA9}" destId="{C47DCC52-C300-40AF-9DEB-E62FF0771B08}" srcOrd="1" destOrd="0" parTransId="{F8558529-070B-4267-B943-079A186B4CF8}" sibTransId="{BD1C22E4-D9B9-452F-A531-58C102125BBE}"/>
    <dgm:cxn modelId="{6927EB04-047A-4B60-B383-2EA3685506A3}" type="presOf" srcId="{98420ADA-3284-4782-9084-DBF7EC77014B}" destId="{F9540AD5-4F34-4720-A853-23023519F2F5}" srcOrd="0" destOrd="2" presId="urn:microsoft.com/office/officeart/2005/8/layout/hList1"/>
    <dgm:cxn modelId="{DBAB7C05-FA8C-4159-92D7-495622388754}" type="presOf" srcId="{D93BD41D-3647-421E-9F98-4B5D1D699C22}" destId="{569DA3D3-C2E5-4089-A6F0-CF7A0DE5293E}" srcOrd="0" destOrd="2" presId="urn:microsoft.com/office/officeart/2005/8/layout/hList1"/>
    <dgm:cxn modelId="{AC32DA07-188E-46CF-B9B2-312CAF1701EA}" srcId="{3F8F7C63-6D9D-4496-99F3-13DF66B8EAD6}" destId="{9910124C-CD53-4A9F-B500-6A452AAC9432}" srcOrd="3" destOrd="0" parTransId="{ECDD36CF-1B96-4E0B-9554-F2878A2DC6F7}" sibTransId="{08D79C43-12CD-4B87-A9B1-16CF29738924}"/>
    <dgm:cxn modelId="{33F1A608-4DA9-4826-AF52-36D4C55E4E04}" srcId="{AA0CC1A4-89B3-4AA2-AE39-4C1399639CA2}" destId="{C6F6A35E-EF9D-42DB-9F6B-51AFF90BC98C}" srcOrd="0" destOrd="0" parTransId="{4BE4706B-ADBA-4294-8DC4-FD7F07C201E2}" sibTransId="{5C687E63-B55E-4016-81AC-60C7B4AB88A6}"/>
    <dgm:cxn modelId="{B67EA40C-7458-4650-A78A-1117025BEC7F}" srcId="{639BF8EA-4D33-4B30-911B-6776BADCAC46}" destId="{1642A9B8-C06A-4960-A07D-28F4E4D1792F}" srcOrd="3" destOrd="0" parTransId="{06A819A9-06A0-4EC1-B1FE-9604946DBEB6}" sibTransId="{14856D96-10C6-4ED1-A599-AC969CE79202}"/>
    <dgm:cxn modelId="{59FAA80C-38CB-47B8-8606-FFEC87DA1A5C}" srcId="{5D730ECF-5E56-4BCC-9295-01AA7310EDA9}" destId="{B095C2AB-B38D-474E-9B4A-DBA592B2D5CE}" srcOrd="6" destOrd="0" parTransId="{8FFD49F7-F860-47E9-991F-9FC26EA097A1}" sibTransId="{150E0E8B-C543-4D34-A501-DA18F3F1018B}"/>
    <dgm:cxn modelId="{E3ED610E-D840-4A47-82CA-1963CEA02A3D}" srcId="{AC11CA59-F486-473C-AE1A-BD3E159BD48A}" destId="{DF86A6E5-580E-4F2A-B223-B458E5A97CE4}" srcOrd="4" destOrd="0" parTransId="{A3F965A0-4DFA-4DB1-BF22-9BD549EB3157}" sibTransId="{A2239809-CB4C-48EC-8779-BE5C55EB41C1}"/>
    <dgm:cxn modelId="{D427FE10-C284-4F0F-A62A-E67411A8B923}" type="presOf" srcId="{C47DCC52-C300-40AF-9DEB-E62FF0771B08}" destId="{CD66AAD5-A74B-4989-8AD5-348B79FA87C7}" srcOrd="0" destOrd="1" presId="urn:microsoft.com/office/officeart/2005/8/layout/hList1"/>
    <dgm:cxn modelId="{E455D314-3C2C-445D-8605-B78D41BFD70B}" type="presOf" srcId="{FC2E9FD0-AD1A-4E81-8CE8-F5387731ACC5}" destId="{6BCC47BA-0C21-4EC9-8F7B-D9BCA5C8EC21}" srcOrd="0" destOrd="0" presId="urn:microsoft.com/office/officeart/2005/8/layout/hList1"/>
    <dgm:cxn modelId="{E05A0217-D554-4151-9007-C594FB0FD518}" srcId="{DF86A6E5-580E-4F2A-B223-B458E5A97CE4}" destId="{C3776715-EF72-45DE-AB3F-0849271E4377}" srcOrd="4" destOrd="0" parTransId="{20245E1E-9FF8-4BFE-B20F-8DDDB9737964}" sibTransId="{9FD52AB2-77F4-4AC9-BBD5-4D9C6E55873B}"/>
    <dgm:cxn modelId="{3CDD9717-01B9-4D8C-B124-257DB0A089BF}" type="presOf" srcId="{407FEB83-F3A2-4716-A74F-77472555A6B7}" destId="{6BCC47BA-0C21-4EC9-8F7B-D9BCA5C8EC21}" srcOrd="0" destOrd="5" presId="urn:microsoft.com/office/officeart/2005/8/layout/hList1"/>
    <dgm:cxn modelId="{37581F1C-5334-445E-829C-72AF65A4BDB2}" type="presOf" srcId="{AA0CC1A4-89B3-4AA2-AE39-4C1399639CA2}" destId="{6D51457A-C3C5-41AF-B616-CDB4705EBFBD}" srcOrd="0" destOrd="0" presId="urn:microsoft.com/office/officeart/2005/8/layout/hList1"/>
    <dgm:cxn modelId="{46970323-0764-4461-BA0B-D565E8D6326E}" srcId="{639BF8EA-4D33-4B30-911B-6776BADCAC46}" destId="{D93BD41D-3647-421E-9F98-4B5D1D699C22}" srcOrd="2" destOrd="0" parTransId="{6357BC39-5B8F-4E75-A6D2-EDE6570C51FE}" sibTransId="{ABAC1CFB-2F2F-4162-8120-F70F7F619369}"/>
    <dgm:cxn modelId="{BC2E3724-6625-4822-A345-1D852F57144A}" type="presOf" srcId="{C3776715-EF72-45DE-AB3F-0849271E4377}" destId="{6BCC47BA-0C21-4EC9-8F7B-D9BCA5C8EC21}" srcOrd="0" destOrd="4" presId="urn:microsoft.com/office/officeart/2005/8/layout/hList1"/>
    <dgm:cxn modelId="{A7808A25-D90E-46BB-8ECB-7BB4F92D2E76}" type="presOf" srcId="{8955E30F-384B-4556-92AD-BC46EEAA7131}" destId="{6BCC47BA-0C21-4EC9-8F7B-D9BCA5C8EC21}" srcOrd="0" destOrd="3" presId="urn:microsoft.com/office/officeart/2005/8/layout/hList1"/>
    <dgm:cxn modelId="{DFC88127-FC32-496C-8C2D-979FEF30DD2D}" type="presOf" srcId="{9142C005-5D65-41B7-8523-7310BF01420C}" destId="{569DA3D3-C2E5-4089-A6F0-CF7A0DE5293E}" srcOrd="0" destOrd="4" presId="urn:microsoft.com/office/officeart/2005/8/layout/hList1"/>
    <dgm:cxn modelId="{004FC227-A469-40D1-846D-C64B640BFFE6}" type="presOf" srcId="{9DE34E18-9E7E-4649-9790-5482278355DC}" destId="{FE6D297C-C9E0-4A7D-A12A-BA53DEE78AEC}" srcOrd="0" destOrd="3" presId="urn:microsoft.com/office/officeart/2005/8/layout/hList1"/>
    <dgm:cxn modelId="{8D83302B-029B-49F5-AF8A-BD665353796C}" type="presOf" srcId="{EA161D7E-D32C-4553-89AC-9CF762FCB771}" destId="{FE6D297C-C9E0-4A7D-A12A-BA53DEE78AEC}" srcOrd="0" destOrd="2" presId="urn:microsoft.com/office/officeart/2005/8/layout/hList1"/>
    <dgm:cxn modelId="{803A602C-5B01-40EC-BFAD-279105D23941}" type="presOf" srcId="{0CF6FF1F-C08F-4FC3-A083-8DE69E9808EC}" destId="{F9540AD5-4F34-4720-A853-23023519F2F5}" srcOrd="0" destOrd="4" presId="urn:microsoft.com/office/officeart/2005/8/layout/hList1"/>
    <dgm:cxn modelId="{ACE36530-6ADA-42B8-BA3D-6AE286AFD2E1}" srcId="{DF86A6E5-580E-4F2A-B223-B458E5A97CE4}" destId="{407FEB83-F3A2-4716-A74F-77472555A6B7}" srcOrd="5" destOrd="0" parTransId="{F1496A0B-D9FB-4012-A2EF-275315EAFE1F}" sibTransId="{227F95C0-2A51-485A-BEBC-FF92462715E3}"/>
    <dgm:cxn modelId="{0BF1F531-B577-4F87-B547-972708B9014F}" srcId="{AA0CC1A4-89B3-4AA2-AE39-4C1399639CA2}" destId="{676EBA27-C4C2-439B-9AE0-D248173AF8B3}" srcOrd="6" destOrd="0" parTransId="{42F50F28-AD54-4F97-BB06-945F280E0A17}" sibTransId="{AF037BA0-30A7-4C8E-8FE4-DE8D7F463974}"/>
    <dgm:cxn modelId="{361B1136-27F1-4824-A10D-9C7E442C9CDB}" srcId="{639BF8EA-4D33-4B30-911B-6776BADCAC46}" destId="{0FED5600-5F6D-4343-A3C2-F41947421F5D}" srcOrd="5" destOrd="0" parTransId="{77C2C391-AE65-4A2B-88D9-02759F9B5396}" sibTransId="{3ECD1CA7-8847-45B9-9037-5FBFC18304D4}"/>
    <dgm:cxn modelId="{D8894437-F798-436D-9FEA-88B1D37B30CF}" type="presOf" srcId="{B095C2AB-B38D-474E-9B4A-DBA592B2D5CE}" destId="{CD66AAD5-A74B-4989-8AD5-348B79FA87C7}" srcOrd="0" destOrd="6" presId="urn:microsoft.com/office/officeart/2005/8/layout/hList1"/>
    <dgm:cxn modelId="{FFA90138-438A-43B2-A7E8-17B113E8569A}" type="presOf" srcId="{4419A359-B252-4A6D-9E38-E3A02A334867}" destId="{6BCC47BA-0C21-4EC9-8F7B-D9BCA5C8EC21}" srcOrd="0" destOrd="1" presId="urn:microsoft.com/office/officeart/2005/8/layout/hList1"/>
    <dgm:cxn modelId="{474F5F3E-6BE3-430F-B3AB-768AAAF71FED}" type="presOf" srcId="{C7F6E318-28B4-4D4F-BB8C-E7A2E534ECCA}" destId="{6BCC47BA-0C21-4EC9-8F7B-D9BCA5C8EC21}" srcOrd="0" destOrd="6" presId="urn:microsoft.com/office/officeart/2005/8/layout/hList1"/>
    <dgm:cxn modelId="{006B3C3F-44B6-4DF5-9B6D-D42F23BD4F0E}" type="presOf" srcId="{D53ACF52-0EF2-4DC9-A2D2-F0A8A136641D}" destId="{FE6D297C-C9E0-4A7D-A12A-BA53DEE78AEC}" srcOrd="0" destOrd="4" presId="urn:microsoft.com/office/officeart/2005/8/layout/hList1"/>
    <dgm:cxn modelId="{27CD9640-2B48-43FD-9C51-1536D63243DD}" type="presOf" srcId="{DDF629D6-8B98-4E6F-A82C-AE51410E5FD5}" destId="{FE6D297C-C9E0-4A7D-A12A-BA53DEE78AEC}" srcOrd="0" destOrd="5" presId="urn:microsoft.com/office/officeart/2005/8/layout/hList1"/>
    <dgm:cxn modelId="{B172425F-9182-473E-9708-9DBE19E59914}" srcId="{639BF8EA-4D33-4B30-911B-6776BADCAC46}" destId="{643AE4CA-7E24-4B68-97B1-50082BC219B1}" srcOrd="1" destOrd="0" parTransId="{1F52393D-576B-4F00-916F-1F382BCFDBD9}" sibTransId="{44608D15-244E-44E9-AF6F-40F41419E2B0}"/>
    <dgm:cxn modelId="{1BD5B564-471C-4773-BE01-87446530E776}" srcId="{5D730ECF-5E56-4BCC-9295-01AA7310EDA9}" destId="{FE1D1D47-559F-4186-9501-2931C1DEA180}" srcOrd="3" destOrd="0" parTransId="{52A3A822-FAEE-4769-8277-A88CF9EBA81B}" sibTransId="{C4CD89C3-C9D5-403C-8DF5-7DFE5C517366}"/>
    <dgm:cxn modelId="{F37D8A48-094D-4291-8663-3219EE933036}" type="presOf" srcId="{630C8C32-A979-40C7-BDD7-71A76577670D}" destId="{F9540AD5-4F34-4720-A853-23023519F2F5}" srcOrd="0" destOrd="0" presId="urn:microsoft.com/office/officeart/2005/8/layout/hList1"/>
    <dgm:cxn modelId="{AE63756E-C35D-4442-A6EA-011C399286C8}" srcId="{3F8F7C63-6D9D-4496-99F3-13DF66B8EAD6}" destId="{98420ADA-3284-4782-9084-DBF7EC77014B}" srcOrd="2" destOrd="0" parTransId="{89B80783-5988-4921-94F1-75DDC6E54496}" sibTransId="{5786085F-3BE1-4E70-A5A6-F1EBB3D8528F}"/>
    <dgm:cxn modelId="{B3F9B76E-6297-4A15-9EF7-F9A55FADD408}" srcId="{AA0CC1A4-89B3-4AA2-AE39-4C1399639CA2}" destId="{9DE34E18-9E7E-4649-9790-5482278355DC}" srcOrd="3" destOrd="0" parTransId="{98E7B9BF-4148-44AF-B7F1-B11C49841971}" sibTransId="{C27CA758-F559-44B9-8ABF-FA52E0A53159}"/>
    <dgm:cxn modelId="{46F53550-0107-4711-901A-8C35D4679E93}" type="presOf" srcId="{3F8F7C63-6D9D-4496-99F3-13DF66B8EAD6}" destId="{DEBF50E0-4517-471F-B18E-2795B1F5C0A8}" srcOrd="0" destOrd="0" presId="urn:microsoft.com/office/officeart/2005/8/layout/hList1"/>
    <dgm:cxn modelId="{F1F3C451-97DC-41FA-8329-B467C1CB958C}" srcId="{AA0CC1A4-89B3-4AA2-AE39-4C1399639CA2}" destId="{DDF629D6-8B98-4E6F-A82C-AE51410E5FD5}" srcOrd="5" destOrd="0" parTransId="{67A54B0E-B1E1-480D-8481-6818AF7657FC}" sibTransId="{0247EC67-9592-4C1A-BDE5-CC6B042C7398}"/>
    <dgm:cxn modelId="{F15B0452-0CD7-4E80-85E5-600F0D7A3873}" srcId="{DF86A6E5-580E-4F2A-B223-B458E5A97CE4}" destId="{C7F6E318-28B4-4D4F-BB8C-E7A2E534ECCA}" srcOrd="6" destOrd="0" parTransId="{87133B2A-70E6-4301-BFA5-EBB87E60CBC7}" sibTransId="{A202C802-1E08-4623-83A9-D5B8853F99F6}"/>
    <dgm:cxn modelId="{A08E2572-D22C-4DD7-859F-093573558A8F}" type="presOf" srcId="{9910124C-CD53-4A9F-B500-6A452AAC9432}" destId="{F9540AD5-4F34-4720-A853-23023519F2F5}" srcOrd="0" destOrd="3" presId="urn:microsoft.com/office/officeart/2005/8/layout/hList1"/>
    <dgm:cxn modelId="{1D679673-5FD6-4446-B5C4-EA13252864E0}" srcId="{AC11CA59-F486-473C-AE1A-BD3E159BD48A}" destId="{5D730ECF-5E56-4BCC-9295-01AA7310EDA9}" srcOrd="1" destOrd="0" parTransId="{B49ADB08-7DAD-4DCA-9B2B-46818BC4CFDF}" sibTransId="{9491BB27-9D09-4225-BBD1-073A5C5F0A21}"/>
    <dgm:cxn modelId="{21295074-A0F9-420B-A47C-9A3D0F9247AC}" type="presOf" srcId="{5D730ECF-5E56-4BCC-9295-01AA7310EDA9}" destId="{A15940E0-E524-4386-893B-E5C857ACD0DE}" srcOrd="0" destOrd="0" presId="urn:microsoft.com/office/officeart/2005/8/layout/hList1"/>
    <dgm:cxn modelId="{E113C37B-FA5B-4D3D-AE55-DEA611C63CCB}" type="presOf" srcId="{92C97957-4673-48E0-8394-A29A2C1DF434}" destId="{CD66AAD5-A74B-4989-8AD5-348B79FA87C7}" srcOrd="0" destOrd="5" presId="urn:microsoft.com/office/officeart/2005/8/layout/hList1"/>
    <dgm:cxn modelId="{F856FA7B-3279-4151-88C6-FC89EF00CA04}" srcId="{AC11CA59-F486-473C-AE1A-BD3E159BD48A}" destId="{AA0CC1A4-89B3-4AA2-AE39-4C1399639CA2}" srcOrd="2" destOrd="0" parTransId="{C0AF6D3B-B26B-43D4-8370-C068EA004DB7}" sibTransId="{6CDD5F2F-DC14-46D9-87E7-871C2297CCE1}"/>
    <dgm:cxn modelId="{C938957C-C2F0-4822-B1C4-8F3C899B29AE}" type="presOf" srcId="{643AE4CA-7E24-4B68-97B1-50082BC219B1}" destId="{569DA3D3-C2E5-4089-A6F0-CF7A0DE5293E}" srcOrd="0" destOrd="1" presId="urn:microsoft.com/office/officeart/2005/8/layout/hList1"/>
    <dgm:cxn modelId="{318BAB88-4CF9-4EE8-A846-C9225DC11EEF}" type="presOf" srcId="{1642A9B8-C06A-4960-A07D-28F4E4D1792F}" destId="{569DA3D3-C2E5-4089-A6F0-CF7A0DE5293E}" srcOrd="0" destOrd="3" presId="urn:microsoft.com/office/officeart/2005/8/layout/hList1"/>
    <dgm:cxn modelId="{3790F588-BD57-4CCE-B91D-33379F88B9D6}" type="presOf" srcId="{F44527D1-3623-4718-A5C7-590A95354660}" destId="{CD66AAD5-A74B-4989-8AD5-348B79FA87C7}" srcOrd="0" destOrd="0" presId="urn:microsoft.com/office/officeart/2005/8/layout/hList1"/>
    <dgm:cxn modelId="{0DE91289-A7A5-40D0-9D78-8790DFCA5FCB}" type="presOf" srcId="{0FED5600-5F6D-4343-A3C2-F41947421F5D}" destId="{569DA3D3-C2E5-4089-A6F0-CF7A0DE5293E}" srcOrd="0" destOrd="5" presId="urn:microsoft.com/office/officeart/2005/8/layout/hList1"/>
    <dgm:cxn modelId="{8C63B698-8A4E-457D-994E-67C74BAEA65D}" srcId="{3F8F7C63-6D9D-4496-99F3-13DF66B8EAD6}" destId="{630C8C32-A979-40C7-BDD7-71A76577670D}" srcOrd="0" destOrd="0" parTransId="{A072B589-234B-4E81-93D6-F23076B69245}" sibTransId="{BC580252-AC53-48E5-98C9-B7684010D558}"/>
    <dgm:cxn modelId="{237F8099-04C5-477B-B954-6B391C7D5E3B}" type="presOf" srcId="{676EBA27-C4C2-439B-9AE0-D248173AF8B3}" destId="{FE6D297C-C9E0-4A7D-A12A-BA53DEE78AEC}" srcOrd="0" destOrd="6" presId="urn:microsoft.com/office/officeart/2005/8/layout/hList1"/>
    <dgm:cxn modelId="{FAA49D9F-0973-4019-B9FE-FA0BA485DE97}" type="presOf" srcId="{2E20D451-CFE2-4852-A278-7B3E30725DBF}" destId="{FE6D297C-C9E0-4A7D-A12A-BA53DEE78AEC}" srcOrd="0" destOrd="1" presId="urn:microsoft.com/office/officeart/2005/8/layout/hList1"/>
    <dgm:cxn modelId="{FBE15CA0-3717-497A-8E9A-018989822677}" srcId="{5D730ECF-5E56-4BCC-9295-01AA7310EDA9}" destId="{F44527D1-3623-4718-A5C7-590A95354660}" srcOrd="0" destOrd="0" parTransId="{5E7514FD-99DE-4412-9C1C-3D96F9C74494}" sibTransId="{07EC650E-232F-42AC-A156-321F455F5A3F}"/>
    <dgm:cxn modelId="{80ECE9A0-66CC-47F2-B613-5CEECBBCB66B}" srcId="{DF86A6E5-580E-4F2A-B223-B458E5A97CE4}" destId="{2F68ECE9-53F0-40BD-BA6F-C245A06145F5}" srcOrd="7" destOrd="0" parTransId="{B9641D1C-9C8F-4BCC-8F7B-DE599D9EC4AD}" sibTransId="{DB91E2C3-63D9-4245-A684-5C7E620927DE}"/>
    <dgm:cxn modelId="{000B1AA1-D269-433B-A2F8-4074006666C0}" type="presOf" srcId="{4A547C1D-B2B4-4DC0-9186-F06ADA29D96C}" destId="{F9540AD5-4F34-4720-A853-23023519F2F5}" srcOrd="0" destOrd="1" presId="urn:microsoft.com/office/officeart/2005/8/layout/hList1"/>
    <dgm:cxn modelId="{9D5414A2-5FCE-4DFF-A12D-01A4DF946095}" srcId="{5D730ECF-5E56-4BCC-9295-01AA7310EDA9}" destId="{DFDE87FF-41B5-422A-B0DE-35065B11DE8D}" srcOrd="2" destOrd="0" parTransId="{1E76CB77-34E9-426D-8376-9B16F27E64C7}" sibTransId="{437E2437-C5A4-4340-AA2A-F3378DC77934}"/>
    <dgm:cxn modelId="{D6CB58A3-046A-4993-A05B-0AA2CFA845E7}" type="presOf" srcId="{055EA4F5-B904-4B8A-ABBE-39BF1FDDECA8}" destId="{CD66AAD5-A74B-4989-8AD5-348B79FA87C7}" srcOrd="0" destOrd="4" presId="urn:microsoft.com/office/officeart/2005/8/layout/hList1"/>
    <dgm:cxn modelId="{D1018BA4-D551-4AF8-AE83-3A349CE9146F}" type="presOf" srcId="{639BF8EA-4D33-4B30-911B-6776BADCAC46}" destId="{79AA2380-6C09-4C3E-A320-87D02EF11B92}" srcOrd="0" destOrd="0" presId="urn:microsoft.com/office/officeart/2005/8/layout/hList1"/>
    <dgm:cxn modelId="{2F2AACA5-CA68-465F-A649-219B810DDA7E}" srcId="{DF86A6E5-580E-4F2A-B223-B458E5A97CE4}" destId="{8955E30F-384B-4556-92AD-BC46EEAA7131}" srcOrd="3" destOrd="0" parTransId="{DAA588D6-4DB1-47CD-8B2B-2C0074A88935}" sibTransId="{73973CF6-C46F-461A-96E4-6D3F9ABA21E4}"/>
    <dgm:cxn modelId="{1CACE4A7-1CD9-4261-842E-9044B9A0AAD9}" type="presOf" srcId="{52068CC8-5885-429E-A0D7-06FD59E2AB9A}" destId="{6BCC47BA-0C21-4EC9-8F7B-D9BCA5C8EC21}" srcOrd="0" destOrd="8" presId="urn:microsoft.com/office/officeart/2005/8/layout/hList1"/>
    <dgm:cxn modelId="{4CAC5DA8-E267-4F9E-96DB-6FF4BC9DE44B}" type="presOf" srcId="{2F68ECE9-53F0-40BD-BA6F-C245A06145F5}" destId="{6BCC47BA-0C21-4EC9-8F7B-D9BCA5C8EC21}" srcOrd="0" destOrd="7" presId="urn:microsoft.com/office/officeart/2005/8/layout/hList1"/>
    <dgm:cxn modelId="{B4E214AA-5BD0-42F3-AC2F-CDAC373FF126}" srcId="{3F8F7C63-6D9D-4496-99F3-13DF66B8EAD6}" destId="{0CF6FF1F-C08F-4FC3-A083-8DE69E9808EC}" srcOrd="4" destOrd="0" parTransId="{E2C68DD5-0B4D-46BB-8703-7E6E04774A00}" sibTransId="{69BB4931-D0E5-4586-B4A7-B24CFD9DD6C0}"/>
    <dgm:cxn modelId="{83FF3CAD-13EF-46FC-8C0A-B65306D9385C}" srcId="{DF86A6E5-580E-4F2A-B223-B458E5A97CE4}" destId="{52068CC8-5885-429E-A0D7-06FD59E2AB9A}" srcOrd="8" destOrd="0" parTransId="{12C16F63-5044-4ED2-B734-9D1295FBDEC7}" sibTransId="{1384BB76-B716-4016-B148-2F53D7FFC731}"/>
    <dgm:cxn modelId="{533B33B0-F780-445E-9B62-7F84DB009051}" srcId="{AC11CA59-F486-473C-AE1A-BD3E159BD48A}" destId="{639BF8EA-4D33-4B30-911B-6776BADCAC46}" srcOrd="3" destOrd="0" parTransId="{73779F8B-B701-4BB6-9E77-1298E5928771}" sibTransId="{02641D1F-193F-4370-8212-3D28CA0839D7}"/>
    <dgm:cxn modelId="{F8DD75B2-69D9-49C5-9FD0-F080F6E689AB}" srcId="{AA0CC1A4-89B3-4AA2-AE39-4C1399639CA2}" destId="{EA161D7E-D32C-4553-89AC-9CF762FCB771}" srcOrd="2" destOrd="0" parTransId="{B0906C2A-62C0-4FFF-B927-D8AFC5A7843E}" sibTransId="{DBAFFCC2-2C44-4269-9742-40E0DB94EFC9}"/>
    <dgm:cxn modelId="{A492ABB8-EAAF-4965-8981-1877E350ABCF}" srcId="{AA0CC1A4-89B3-4AA2-AE39-4C1399639CA2}" destId="{D53ACF52-0EF2-4DC9-A2D2-F0A8A136641D}" srcOrd="4" destOrd="0" parTransId="{230F018A-1E31-4462-AA26-16CCF09A5B57}" sibTransId="{89D1675F-8B10-4D18-BB3B-355BCF39F03E}"/>
    <dgm:cxn modelId="{D0046EBB-591B-4DE2-8201-146777877122}" type="presOf" srcId="{FE1D1D47-559F-4186-9501-2931C1DEA180}" destId="{CD66AAD5-A74B-4989-8AD5-348B79FA87C7}" srcOrd="0" destOrd="3" presId="urn:microsoft.com/office/officeart/2005/8/layout/hList1"/>
    <dgm:cxn modelId="{792082BB-298F-413A-A79A-5FC4B6C8DCDC}" srcId="{AC11CA59-F486-473C-AE1A-BD3E159BD48A}" destId="{3F8F7C63-6D9D-4496-99F3-13DF66B8EAD6}" srcOrd="0" destOrd="0" parTransId="{CB554395-990A-4765-A8BF-03117E7BEA30}" sibTransId="{DF74605E-4936-443D-9D28-163DDAEF2472}"/>
    <dgm:cxn modelId="{F61E9EBC-5BEE-456D-84AD-3218882A88C6}" type="presOf" srcId="{AC11CA59-F486-473C-AE1A-BD3E159BD48A}" destId="{E2E8F0FF-2562-411A-AEBD-32131929444C}" srcOrd="0" destOrd="0" presId="urn:microsoft.com/office/officeart/2005/8/layout/hList1"/>
    <dgm:cxn modelId="{1670EBCB-7842-495D-8843-61A52B212B4B}" srcId="{5D730ECF-5E56-4BCC-9295-01AA7310EDA9}" destId="{92C97957-4673-48E0-8394-A29A2C1DF434}" srcOrd="5" destOrd="0" parTransId="{D5320DCF-E978-422B-9DCB-324643E7C74B}" sibTransId="{9EEBC12D-790D-47AB-B587-D3DD5737CC08}"/>
    <dgm:cxn modelId="{BA4F5ECD-31C9-482B-B6B8-AA34483001C2}" srcId="{DF86A6E5-580E-4F2A-B223-B458E5A97CE4}" destId="{FC2E9FD0-AD1A-4E81-8CE8-F5387731ACC5}" srcOrd="0" destOrd="0" parTransId="{92D28802-A2B7-406B-9ECE-488CDE2B7EE3}" sibTransId="{5552313E-ED74-447B-808B-0524835A4DBB}"/>
    <dgm:cxn modelId="{EBB97BD0-B4A1-4C4E-8554-6A03EAB87E25}" srcId="{AA0CC1A4-89B3-4AA2-AE39-4C1399639CA2}" destId="{2E20D451-CFE2-4852-A278-7B3E30725DBF}" srcOrd="1" destOrd="0" parTransId="{59E7D471-59CA-4574-9722-0E8EF64F98FF}" sibTransId="{C1821CCA-9CF6-44E6-B753-A8B216721439}"/>
    <dgm:cxn modelId="{D4F09DD2-D7DC-4C0A-B107-20DDDF7554E9}" srcId="{639BF8EA-4D33-4B30-911B-6776BADCAC46}" destId="{8A005F68-872E-4565-97CF-5F934A8F7106}" srcOrd="0" destOrd="0" parTransId="{6458AC6F-FC93-49FE-B39E-B3BD37FC1330}" sibTransId="{88809219-9B02-4029-97B7-029D87354175}"/>
    <dgm:cxn modelId="{68A983DA-3FF4-467B-8B67-0DBFDBA543A1}" srcId="{639BF8EA-4D33-4B30-911B-6776BADCAC46}" destId="{9142C005-5D65-41B7-8523-7310BF01420C}" srcOrd="4" destOrd="0" parTransId="{E58094E2-8848-49F4-92C0-BDC158F98E66}" sibTransId="{4B81515A-5476-4C74-B341-4DF86489A95E}"/>
    <dgm:cxn modelId="{28191EE6-95A7-4034-9576-375608FEE2BA}" srcId="{3F8F7C63-6D9D-4496-99F3-13DF66B8EAD6}" destId="{4A547C1D-B2B4-4DC0-9186-F06ADA29D96C}" srcOrd="1" destOrd="0" parTransId="{F4FB9ED1-E83E-49C1-92FA-6655211CE690}" sibTransId="{5B58EB33-10F0-4DE7-8164-D3499FE473A2}"/>
    <dgm:cxn modelId="{B329AEE8-4543-402A-AA06-29F3A101607E}" type="presOf" srcId="{DF86A6E5-580E-4F2A-B223-B458E5A97CE4}" destId="{19CDF2AB-3B0B-41CB-AD00-E99839314F1A}" srcOrd="0" destOrd="0" presId="urn:microsoft.com/office/officeart/2005/8/layout/hList1"/>
    <dgm:cxn modelId="{840F40E9-3FE4-4857-891B-57DCB4B50262}" type="presOf" srcId="{DDA51F23-E672-4597-B4F4-B3F1B0A24286}" destId="{6BCC47BA-0C21-4EC9-8F7B-D9BCA5C8EC21}" srcOrd="0" destOrd="2" presId="urn:microsoft.com/office/officeart/2005/8/layout/hList1"/>
    <dgm:cxn modelId="{D140A2EB-3F7E-42F4-996C-1F3B53C6C159}" type="presOf" srcId="{C6F6A35E-EF9D-42DB-9F6B-51AFF90BC98C}" destId="{FE6D297C-C9E0-4A7D-A12A-BA53DEE78AEC}" srcOrd="0" destOrd="0" presId="urn:microsoft.com/office/officeart/2005/8/layout/hList1"/>
    <dgm:cxn modelId="{76829AED-5E07-4EAE-9121-28001410360F}" srcId="{DF86A6E5-580E-4F2A-B223-B458E5A97CE4}" destId="{DDA51F23-E672-4597-B4F4-B3F1B0A24286}" srcOrd="2" destOrd="0" parTransId="{4FC64E57-F15C-4E89-B419-94C92BD1702F}" sibTransId="{A570845A-5133-4902-8830-E052EBCB3AAC}"/>
    <dgm:cxn modelId="{235AF3F2-4DC6-4ACE-9EC0-844AD822351F}" type="presOf" srcId="{8A005F68-872E-4565-97CF-5F934A8F7106}" destId="{569DA3D3-C2E5-4089-A6F0-CF7A0DE5293E}" srcOrd="0" destOrd="0" presId="urn:microsoft.com/office/officeart/2005/8/layout/hList1"/>
    <dgm:cxn modelId="{610DF2F5-92E8-422B-AE07-C727F76A7E93}" srcId="{5D730ECF-5E56-4BCC-9295-01AA7310EDA9}" destId="{055EA4F5-B904-4B8A-ABBE-39BF1FDDECA8}" srcOrd="4" destOrd="0" parTransId="{9DB2D06B-1F1B-4C7E-954D-6C136D2E0E99}" sibTransId="{1D040094-9E11-4028-84E7-64BA0F796C8F}"/>
    <dgm:cxn modelId="{2C7599FB-9E01-416D-861C-B5C2EDBA1222}" type="presOf" srcId="{DFDE87FF-41B5-422A-B0DE-35065B11DE8D}" destId="{CD66AAD5-A74B-4989-8AD5-348B79FA87C7}" srcOrd="0" destOrd="2" presId="urn:microsoft.com/office/officeart/2005/8/layout/hList1"/>
    <dgm:cxn modelId="{FE5DDEFF-E973-4237-89AC-6F58DE583E17}" srcId="{DF86A6E5-580E-4F2A-B223-B458E5A97CE4}" destId="{4419A359-B252-4A6D-9E38-E3A02A334867}" srcOrd="1" destOrd="0" parTransId="{A52A58DC-A71F-4007-9570-DDED47744BF2}" sibTransId="{72B427D8-DA15-4A76-88D2-06A21DF2BC53}"/>
    <dgm:cxn modelId="{C27273EA-4BBE-4CDF-BA99-119922753A30}" type="presParOf" srcId="{E2E8F0FF-2562-411A-AEBD-32131929444C}" destId="{176247BB-19BB-49E9-B85D-3D6E084ED755}" srcOrd="0" destOrd="0" presId="urn:microsoft.com/office/officeart/2005/8/layout/hList1"/>
    <dgm:cxn modelId="{A7989258-082B-43FB-BBA7-9D01E89C807E}" type="presParOf" srcId="{176247BB-19BB-49E9-B85D-3D6E084ED755}" destId="{DEBF50E0-4517-471F-B18E-2795B1F5C0A8}" srcOrd="0" destOrd="0" presId="urn:microsoft.com/office/officeart/2005/8/layout/hList1"/>
    <dgm:cxn modelId="{58737E10-116E-4B14-AFD6-A05A4CFEB10A}" type="presParOf" srcId="{176247BB-19BB-49E9-B85D-3D6E084ED755}" destId="{F9540AD5-4F34-4720-A853-23023519F2F5}" srcOrd="1" destOrd="0" presId="urn:microsoft.com/office/officeart/2005/8/layout/hList1"/>
    <dgm:cxn modelId="{FB31CCC3-6086-4C77-845F-1D930EF414ED}" type="presParOf" srcId="{E2E8F0FF-2562-411A-AEBD-32131929444C}" destId="{453092C0-69F2-4133-89C7-1EFC080540F9}" srcOrd="1" destOrd="0" presId="urn:microsoft.com/office/officeart/2005/8/layout/hList1"/>
    <dgm:cxn modelId="{AAEE7370-DC35-4FC9-B85F-EF4F725DEFF4}" type="presParOf" srcId="{E2E8F0FF-2562-411A-AEBD-32131929444C}" destId="{B534AEEA-7710-46E1-8E7F-AEB445BB6ECE}" srcOrd="2" destOrd="0" presId="urn:microsoft.com/office/officeart/2005/8/layout/hList1"/>
    <dgm:cxn modelId="{BFC20E4B-75C0-4E42-90F8-EE036EAF96ED}" type="presParOf" srcId="{B534AEEA-7710-46E1-8E7F-AEB445BB6ECE}" destId="{A15940E0-E524-4386-893B-E5C857ACD0DE}" srcOrd="0" destOrd="0" presId="urn:microsoft.com/office/officeart/2005/8/layout/hList1"/>
    <dgm:cxn modelId="{B36EB1AF-7177-41E2-B1A8-F16552359F01}" type="presParOf" srcId="{B534AEEA-7710-46E1-8E7F-AEB445BB6ECE}" destId="{CD66AAD5-A74B-4989-8AD5-348B79FA87C7}" srcOrd="1" destOrd="0" presId="urn:microsoft.com/office/officeart/2005/8/layout/hList1"/>
    <dgm:cxn modelId="{0594C1EA-C561-4163-9C93-86E6A24239DF}" type="presParOf" srcId="{E2E8F0FF-2562-411A-AEBD-32131929444C}" destId="{C5BE0DCA-B96B-4057-8554-960F944CF794}" srcOrd="3" destOrd="0" presId="urn:microsoft.com/office/officeart/2005/8/layout/hList1"/>
    <dgm:cxn modelId="{E98F90F6-A432-4C3D-8AE9-74407D45FF25}" type="presParOf" srcId="{E2E8F0FF-2562-411A-AEBD-32131929444C}" destId="{23BDFAD9-10B7-498B-8F93-50B81A884DDF}" srcOrd="4" destOrd="0" presId="urn:microsoft.com/office/officeart/2005/8/layout/hList1"/>
    <dgm:cxn modelId="{7CCF56D1-7162-4DAF-B707-33278AF8187D}" type="presParOf" srcId="{23BDFAD9-10B7-498B-8F93-50B81A884DDF}" destId="{6D51457A-C3C5-41AF-B616-CDB4705EBFBD}" srcOrd="0" destOrd="0" presId="urn:microsoft.com/office/officeart/2005/8/layout/hList1"/>
    <dgm:cxn modelId="{6B9C62C7-7F3D-4CA0-A980-D1B5C74B417D}" type="presParOf" srcId="{23BDFAD9-10B7-498B-8F93-50B81A884DDF}" destId="{FE6D297C-C9E0-4A7D-A12A-BA53DEE78AEC}" srcOrd="1" destOrd="0" presId="urn:microsoft.com/office/officeart/2005/8/layout/hList1"/>
    <dgm:cxn modelId="{A37C5AC5-4CC0-4638-A65A-280974CD54D9}" type="presParOf" srcId="{E2E8F0FF-2562-411A-AEBD-32131929444C}" destId="{00CE47B6-B023-4B8B-9908-3FA50864829F}" srcOrd="5" destOrd="0" presId="urn:microsoft.com/office/officeart/2005/8/layout/hList1"/>
    <dgm:cxn modelId="{4C2129FF-52F0-46BE-A8FD-49B302A16B2E}" type="presParOf" srcId="{E2E8F0FF-2562-411A-AEBD-32131929444C}" destId="{EB537E39-DA26-4699-AF84-94C94096DDA9}" srcOrd="6" destOrd="0" presId="urn:microsoft.com/office/officeart/2005/8/layout/hList1"/>
    <dgm:cxn modelId="{9A627AA8-FCD1-458E-B73F-82DB549D7EA2}" type="presParOf" srcId="{EB537E39-DA26-4699-AF84-94C94096DDA9}" destId="{79AA2380-6C09-4C3E-A320-87D02EF11B92}" srcOrd="0" destOrd="0" presId="urn:microsoft.com/office/officeart/2005/8/layout/hList1"/>
    <dgm:cxn modelId="{FC08A935-375F-4C2C-804E-B8FBDECF6897}" type="presParOf" srcId="{EB537E39-DA26-4699-AF84-94C94096DDA9}" destId="{569DA3D3-C2E5-4089-A6F0-CF7A0DE5293E}" srcOrd="1" destOrd="0" presId="urn:microsoft.com/office/officeart/2005/8/layout/hList1"/>
    <dgm:cxn modelId="{220E4404-6F28-412A-B5D0-F8EF49AADC4A}" type="presParOf" srcId="{E2E8F0FF-2562-411A-AEBD-32131929444C}" destId="{69C599F4-9B2F-43FB-B2EB-916089C95F3A}" srcOrd="7" destOrd="0" presId="urn:microsoft.com/office/officeart/2005/8/layout/hList1"/>
    <dgm:cxn modelId="{20552560-BD1A-4448-AB5B-7B8B42C99F8F}" type="presParOf" srcId="{E2E8F0FF-2562-411A-AEBD-32131929444C}" destId="{A6FA747B-F96D-4BB7-9CAA-697BD5717906}" srcOrd="8" destOrd="0" presId="urn:microsoft.com/office/officeart/2005/8/layout/hList1"/>
    <dgm:cxn modelId="{2DD714AD-096B-4A30-BFFD-58594F47A47C}" type="presParOf" srcId="{A6FA747B-F96D-4BB7-9CAA-697BD5717906}" destId="{19CDF2AB-3B0B-41CB-AD00-E99839314F1A}" srcOrd="0" destOrd="0" presId="urn:microsoft.com/office/officeart/2005/8/layout/hList1"/>
    <dgm:cxn modelId="{2961956E-DF50-47AB-9EB4-FC8882B10EAB}" type="presParOf" srcId="{A6FA747B-F96D-4BB7-9CAA-697BD5717906}" destId="{6BCC47BA-0C21-4EC9-8F7B-D9BCA5C8EC21}" srcOrd="1" destOrd="0" presId="urn:microsoft.com/office/officeart/2005/8/layout/hList1"/>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C11CA59-F486-473C-AE1A-BD3E159BD48A}"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AU"/>
        </a:p>
      </dgm:t>
    </dgm:pt>
    <dgm:pt modelId="{3F8F7C63-6D9D-4496-99F3-13DF66B8EAD6}">
      <dgm:prSet custT="1"/>
      <dgm:spPr>
        <a:solidFill>
          <a:schemeClr val="bg1">
            <a:lumMod val="65000"/>
          </a:schemeClr>
        </a:solidFill>
        <a:ln>
          <a:solidFill>
            <a:schemeClr val="bg1">
              <a:lumMod val="65000"/>
            </a:schemeClr>
          </a:solidFill>
        </a:ln>
      </dgm:spPr>
      <dgm:t>
        <a:bodyPr/>
        <a:lstStyle/>
        <a:p>
          <a:r>
            <a:rPr lang="en-AU" sz="1100" dirty="0"/>
            <a:t>Day 6 </a:t>
          </a:r>
        </a:p>
        <a:p>
          <a:r>
            <a:rPr lang="en-US" sz="1100" dirty="0"/>
            <a:t>Power Packed Day with Power BI</a:t>
          </a:r>
          <a:endParaRPr lang="en-AU" sz="1100" dirty="0"/>
        </a:p>
      </dgm:t>
    </dgm:pt>
    <dgm:pt modelId="{CB554395-990A-4765-A8BF-03117E7BEA30}" type="parTrans" cxnId="{792082BB-298F-413A-A79A-5FC4B6C8DCDC}">
      <dgm:prSet/>
      <dgm:spPr/>
      <dgm:t>
        <a:bodyPr/>
        <a:lstStyle/>
        <a:p>
          <a:endParaRPr lang="en-AU" sz="2400"/>
        </a:p>
      </dgm:t>
    </dgm:pt>
    <dgm:pt modelId="{DF74605E-4936-443D-9D28-163DDAEF2472}" type="sibTrans" cxnId="{792082BB-298F-413A-A79A-5FC4B6C8DCDC}">
      <dgm:prSet/>
      <dgm:spPr/>
      <dgm:t>
        <a:bodyPr/>
        <a:lstStyle/>
        <a:p>
          <a:endParaRPr lang="en-AU" sz="2400"/>
        </a:p>
      </dgm:t>
    </dgm:pt>
    <dgm:pt modelId="{630C8C32-A979-40C7-BDD7-71A76577670D}">
      <dgm:prSet custT="1"/>
      <dgm:spPr>
        <a:noFill/>
      </dgm:spPr>
      <dgm:t>
        <a:bodyPr/>
        <a:lstStyle/>
        <a:p>
          <a:pPr>
            <a:lnSpc>
              <a:spcPct val="150000"/>
            </a:lnSpc>
            <a:buFont typeface="Wingdings" panose="05000000000000000000" pitchFamily="2" charset="2"/>
            <a:buChar char="ü"/>
          </a:pPr>
          <a:r>
            <a:rPr lang="en-GB" sz="1100" dirty="0"/>
            <a:t>Introduction</a:t>
          </a:r>
          <a:endParaRPr lang="en-AU" sz="1100" dirty="0"/>
        </a:p>
      </dgm:t>
    </dgm:pt>
    <dgm:pt modelId="{A072B589-234B-4E81-93D6-F23076B69245}" type="parTrans" cxnId="{8C63B698-8A4E-457D-994E-67C74BAEA65D}">
      <dgm:prSet/>
      <dgm:spPr/>
      <dgm:t>
        <a:bodyPr/>
        <a:lstStyle/>
        <a:p>
          <a:endParaRPr lang="en-AU" sz="2400"/>
        </a:p>
      </dgm:t>
    </dgm:pt>
    <dgm:pt modelId="{BC580252-AC53-48E5-98C9-B7684010D558}" type="sibTrans" cxnId="{8C63B698-8A4E-457D-994E-67C74BAEA65D}">
      <dgm:prSet/>
      <dgm:spPr/>
      <dgm:t>
        <a:bodyPr/>
        <a:lstStyle/>
        <a:p>
          <a:endParaRPr lang="en-AU" sz="2400"/>
        </a:p>
      </dgm:t>
    </dgm:pt>
    <dgm:pt modelId="{5D730ECF-5E56-4BCC-9295-01AA7310EDA9}">
      <dgm:prSet custT="1"/>
      <dgm:spPr>
        <a:solidFill>
          <a:schemeClr val="bg1">
            <a:lumMod val="65000"/>
          </a:schemeClr>
        </a:solidFill>
        <a:ln>
          <a:solidFill>
            <a:schemeClr val="bg1">
              <a:lumMod val="65000"/>
            </a:schemeClr>
          </a:solidFill>
        </a:ln>
      </dgm:spPr>
      <dgm:t>
        <a:bodyPr/>
        <a:lstStyle/>
        <a:p>
          <a:r>
            <a:rPr lang="en-AU" sz="1100" dirty="0"/>
            <a:t>Day 7</a:t>
          </a:r>
        </a:p>
        <a:p>
          <a:r>
            <a:rPr lang="en-US" sz="1100" dirty="0"/>
            <a:t>Power up your Apps with AI Builder</a:t>
          </a:r>
          <a:endParaRPr lang="en-AU" sz="1100" dirty="0"/>
        </a:p>
      </dgm:t>
    </dgm:pt>
    <dgm:pt modelId="{B49ADB08-7DAD-4DCA-9B2B-46818BC4CFDF}" type="parTrans" cxnId="{1D679673-5FD6-4446-B5C4-EA13252864E0}">
      <dgm:prSet/>
      <dgm:spPr/>
      <dgm:t>
        <a:bodyPr/>
        <a:lstStyle/>
        <a:p>
          <a:endParaRPr lang="en-AU" sz="2400"/>
        </a:p>
      </dgm:t>
    </dgm:pt>
    <dgm:pt modelId="{9491BB27-9D09-4225-BBD1-073A5C5F0A21}" type="sibTrans" cxnId="{1D679673-5FD6-4446-B5C4-EA13252864E0}">
      <dgm:prSet/>
      <dgm:spPr/>
      <dgm:t>
        <a:bodyPr/>
        <a:lstStyle/>
        <a:p>
          <a:endParaRPr lang="en-AU" sz="2400"/>
        </a:p>
      </dgm:t>
    </dgm:pt>
    <dgm:pt modelId="{F44527D1-3623-4718-A5C7-590A95354660}">
      <dgm:prSet custT="1"/>
      <dgm:spPr>
        <a:noFill/>
      </dgm:spPr>
      <dgm:t>
        <a:bodyPr/>
        <a:lstStyle/>
        <a:p>
          <a:pPr>
            <a:lnSpc>
              <a:spcPct val="150000"/>
            </a:lnSpc>
            <a:buFont typeface="Wingdings" panose="05000000000000000000" pitchFamily="2" charset="2"/>
            <a:buChar char="ü"/>
          </a:pPr>
          <a:r>
            <a:rPr lang="en-GB" sz="1100" dirty="0"/>
            <a:t>Introduction</a:t>
          </a:r>
          <a:endParaRPr lang="en-AU" sz="1100" dirty="0"/>
        </a:p>
      </dgm:t>
    </dgm:pt>
    <dgm:pt modelId="{5E7514FD-99DE-4412-9C1C-3D96F9C74494}" type="parTrans" cxnId="{FBE15CA0-3717-497A-8E9A-018989822677}">
      <dgm:prSet/>
      <dgm:spPr/>
      <dgm:t>
        <a:bodyPr/>
        <a:lstStyle/>
        <a:p>
          <a:endParaRPr lang="en-AU" sz="2400"/>
        </a:p>
      </dgm:t>
    </dgm:pt>
    <dgm:pt modelId="{07EC650E-232F-42AC-A156-321F455F5A3F}" type="sibTrans" cxnId="{FBE15CA0-3717-497A-8E9A-018989822677}">
      <dgm:prSet/>
      <dgm:spPr/>
      <dgm:t>
        <a:bodyPr/>
        <a:lstStyle/>
        <a:p>
          <a:endParaRPr lang="en-AU" sz="2400"/>
        </a:p>
      </dgm:t>
    </dgm:pt>
    <dgm:pt modelId="{AA0CC1A4-89B3-4AA2-AE39-4C1399639CA2}">
      <dgm:prSet custT="1"/>
      <dgm:spPr>
        <a:solidFill>
          <a:schemeClr val="bg1">
            <a:lumMod val="65000"/>
          </a:schemeClr>
        </a:solidFill>
        <a:ln>
          <a:solidFill>
            <a:schemeClr val="bg1">
              <a:lumMod val="65000"/>
            </a:schemeClr>
          </a:solidFill>
        </a:ln>
      </dgm:spPr>
      <dgm:t>
        <a:bodyPr/>
        <a:lstStyle/>
        <a:p>
          <a:r>
            <a:rPr lang="en-AU" sz="1100" dirty="0"/>
            <a:t>Day 8</a:t>
          </a:r>
        </a:p>
        <a:p>
          <a:r>
            <a:rPr lang="en-US" sz="1100" dirty="0"/>
            <a:t>Power Platform Administration, Security &amp; Integration Connectors</a:t>
          </a:r>
          <a:endParaRPr lang="en-AU" sz="1100" dirty="0"/>
        </a:p>
      </dgm:t>
    </dgm:pt>
    <dgm:pt modelId="{C0AF6D3B-B26B-43D4-8370-C068EA004DB7}" type="parTrans" cxnId="{F856FA7B-3279-4151-88C6-FC89EF00CA04}">
      <dgm:prSet/>
      <dgm:spPr/>
      <dgm:t>
        <a:bodyPr/>
        <a:lstStyle/>
        <a:p>
          <a:endParaRPr lang="en-AU" sz="2400"/>
        </a:p>
      </dgm:t>
    </dgm:pt>
    <dgm:pt modelId="{6CDD5F2F-DC14-46D9-87E7-871C2297CCE1}" type="sibTrans" cxnId="{F856FA7B-3279-4151-88C6-FC89EF00CA04}">
      <dgm:prSet/>
      <dgm:spPr/>
      <dgm:t>
        <a:bodyPr/>
        <a:lstStyle/>
        <a:p>
          <a:endParaRPr lang="en-AU" sz="2400"/>
        </a:p>
      </dgm:t>
    </dgm:pt>
    <dgm:pt modelId="{C6F6A35E-EF9D-42DB-9F6B-51AFF90BC98C}">
      <dgm:prSet custT="1"/>
      <dgm:spPr>
        <a:noFill/>
      </dgm:spPr>
      <dgm:t>
        <a:bodyPr/>
        <a:lstStyle/>
        <a:p>
          <a:pPr>
            <a:lnSpc>
              <a:spcPct val="150000"/>
            </a:lnSpc>
            <a:buFont typeface="Wingdings" panose="05000000000000000000" pitchFamily="2" charset="2"/>
            <a:buChar char="ü"/>
          </a:pPr>
          <a:r>
            <a:rPr lang="en-GB" sz="1100"/>
            <a:t>Introduction</a:t>
          </a:r>
          <a:endParaRPr lang="en-AU" sz="1100" dirty="0"/>
        </a:p>
      </dgm:t>
    </dgm:pt>
    <dgm:pt modelId="{4BE4706B-ADBA-4294-8DC4-FD7F07C201E2}" type="parTrans" cxnId="{33F1A608-4DA9-4826-AF52-36D4C55E4E04}">
      <dgm:prSet/>
      <dgm:spPr/>
      <dgm:t>
        <a:bodyPr/>
        <a:lstStyle/>
        <a:p>
          <a:endParaRPr lang="en-AU" sz="2400"/>
        </a:p>
      </dgm:t>
    </dgm:pt>
    <dgm:pt modelId="{5C687E63-B55E-4016-81AC-60C7B4AB88A6}" type="sibTrans" cxnId="{33F1A608-4DA9-4826-AF52-36D4C55E4E04}">
      <dgm:prSet/>
      <dgm:spPr/>
      <dgm:t>
        <a:bodyPr/>
        <a:lstStyle/>
        <a:p>
          <a:endParaRPr lang="en-AU" sz="2400"/>
        </a:p>
      </dgm:t>
    </dgm:pt>
    <dgm:pt modelId="{639BF8EA-4D33-4B30-911B-6776BADCAC46}">
      <dgm:prSet custT="1"/>
      <dgm:spPr>
        <a:solidFill>
          <a:schemeClr val="bg1">
            <a:lumMod val="65000"/>
          </a:schemeClr>
        </a:solidFill>
        <a:ln>
          <a:solidFill>
            <a:schemeClr val="bg1">
              <a:lumMod val="65000"/>
            </a:schemeClr>
          </a:solidFill>
        </a:ln>
      </dgm:spPr>
      <dgm:t>
        <a:bodyPr/>
        <a:lstStyle/>
        <a:p>
          <a:r>
            <a:rPr lang="en-AU" sz="1100" dirty="0"/>
            <a:t>Day 9</a:t>
          </a:r>
        </a:p>
        <a:p>
          <a:r>
            <a:rPr lang="en-US" sz="1100" dirty="0"/>
            <a:t>Power Packed Bizz Apps Day – Sales &amp; Marketing</a:t>
          </a:r>
          <a:endParaRPr lang="en-AU" sz="1100" dirty="0"/>
        </a:p>
      </dgm:t>
    </dgm:pt>
    <dgm:pt modelId="{73779F8B-B701-4BB6-9E77-1298E5928771}" type="parTrans" cxnId="{533B33B0-F780-445E-9B62-7F84DB009051}">
      <dgm:prSet/>
      <dgm:spPr/>
      <dgm:t>
        <a:bodyPr/>
        <a:lstStyle/>
        <a:p>
          <a:endParaRPr lang="en-AU" sz="2400"/>
        </a:p>
      </dgm:t>
    </dgm:pt>
    <dgm:pt modelId="{02641D1F-193F-4370-8212-3D28CA0839D7}" type="sibTrans" cxnId="{533B33B0-F780-445E-9B62-7F84DB009051}">
      <dgm:prSet/>
      <dgm:spPr/>
      <dgm:t>
        <a:bodyPr/>
        <a:lstStyle/>
        <a:p>
          <a:endParaRPr lang="en-AU" sz="2400"/>
        </a:p>
      </dgm:t>
    </dgm:pt>
    <dgm:pt modelId="{8A005F68-872E-4565-97CF-5F934A8F7106}">
      <dgm:prSet custT="1"/>
      <dgm:spPr>
        <a:noFill/>
      </dgm:spPr>
      <dgm:t>
        <a:bodyPr/>
        <a:lstStyle/>
        <a:p>
          <a:pPr>
            <a:lnSpc>
              <a:spcPct val="150000"/>
            </a:lnSpc>
            <a:buFont typeface="Wingdings" panose="05000000000000000000" pitchFamily="2" charset="2"/>
            <a:buChar char="ü"/>
          </a:pPr>
          <a:r>
            <a:rPr lang="en-GB" sz="1100" dirty="0"/>
            <a:t>Introduction</a:t>
          </a:r>
          <a:endParaRPr lang="en-AU" sz="1100" dirty="0"/>
        </a:p>
      </dgm:t>
    </dgm:pt>
    <dgm:pt modelId="{6458AC6F-FC93-49FE-B39E-B3BD37FC1330}" type="parTrans" cxnId="{D4F09DD2-D7DC-4C0A-B107-20DDDF7554E9}">
      <dgm:prSet/>
      <dgm:spPr/>
      <dgm:t>
        <a:bodyPr/>
        <a:lstStyle/>
        <a:p>
          <a:endParaRPr lang="en-AU" sz="2400"/>
        </a:p>
      </dgm:t>
    </dgm:pt>
    <dgm:pt modelId="{88809219-9B02-4029-97B7-029D87354175}" type="sibTrans" cxnId="{D4F09DD2-D7DC-4C0A-B107-20DDDF7554E9}">
      <dgm:prSet/>
      <dgm:spPr/>
      <dgm:t>
        <a:bodyPr/>
        <a:lstStyle/>
        <a:p>
          <a:endParaRPr lang="en-AU" sz="2400"/>
        </a:p>
      </dgm:t>
    </dgm:pt>
    <dgm:pt modelId="{DF86A6E5-580E-4F2A-B223-B458E5A97CE4}">
      <dgm:prSet custT="1"/>
      <dgm:spPr>
        <a:solidFill>
          <a:schemeClr val="bg1">
            <a:lumMod val="65000"/>
          </a:schemeClr>
        </a:solidFill>
        <a:ln>
          <a:solidFill>
            <a:schemeClr val="bg1">
              <a:lumMod val="65000"/>
            </a:schemeClr>
          </a:solidFill>
        </a:ln>
      </dgm:spPr>
      <dgm:t>
        <a:bodyPr/>
        <a:lstStyle/>
        <a:p>
          <a:r>
            <a:rPr lang="en-AU" sz="1100" dirty="0"/>
            <a:t>Day 10</a:t>
          </a:r>
        </a:p>
        <a:p>
          <a:r>
            <a:rPr lang="en-US" sz="1100" dirty="0"/>
            <a:t>Power Packed Bizz Apps Day– Finance &amp; Supply Chain</a:t>
          </a:r>
          <a:endParaRPr lang="en-AU" sz="1100" dirty="0"/>
        </a:p>
      </dgm:t>
    </dgm:pt>
    <dgm:pt modelId="{A3F965A0-4DFA-4DB1-BF22-9BD549EB3157}" type="parTrans" cxnId="{E3ED610E-D840-4A47-82CA-1963CEA02A3D}">
      <dgm:prSet/>
      <dgm:spPr/>
      <dgm:t>
        <a:bodyPr/>
        <a:lstStyle/>
        <a:p>
          <a:endParaRPr lang="en-AU" sz="2400"/>
        </a:p>
      </dgm:t>
    </dgm:pt>
    <dgm:pt modelId="{A2239809-CB4C-48EC-8779-BE5C55EB41C1}" type="sibTrans" cxnId="{E3ED610E-D840-4A47-82CA-1963CEA02A3D}">
      <dgm:prSet/>
      <dgm:spPr/>
      <dgm:t>
        <a:bodyPr/>
        <a:lstStyle/>
        <a:p>
          <a:endParaRPr lang="en-AU" sz="2400"/>
        </a:p>
      </dgm:t>
    </dgm:pt>
    <dgm:pt modelId="{FC2E9FD0-AD1A-4E81-8CE8-F5387731ACC5}">
      <dgm:prSet custT="1"/>
      <dgm:spPr>
        <a:noFill/>
      </dgm:spPr>
      <dgm:t>
        <a:bodyPr/>
        <a:lstStyle/>
        <a:p>
          <a:pPr>
            <a:lnSpc>
              <a:spcPct val="90000"/>
            </a:lnSpc>
            <a:buFont typeface="Wingdings" panose="05000000000000000000" pitchFamily="2" charset="2"/>
            <a:buChar char="ü"/>
          </a:pPr>
          <a:r>
            <a:rPr lang="en-GB" sz="1100" dirty="0"/>
            <a:t>Introduction</a:t>
          </a:r>
          <a:endParaRPr lang="en-AU" sz="1100" dirty="0"/>
        </a:p>
      </dgm:t>
    </dgm:pt>
    <dgm:pt modelId="{92D28802-A2B7-406B-9ECE-488CDE2B7EE3}" type="parTrans" cxnId="{BA4F5ECD-31C9-482B-B6B8-AA34483001C2}">
      <dgm:prSet/>
      <dgm:spPr/>
      <dgm:t>
        <a:bodyPr/>
        <a:lstStyle/>
        <a:p>
          <a:endParaRPr lang="en-AU" sz="2400"/>
        </a:p>
      </dgm:t>
    </dgm:pt>
    <dgm:pt modelId="{5552313E-ED74-447B-808B-0524835A4DBB}" type="sibTrans" cxnId="{BA4F5ECD-31C9-482B-B6B8-AA34483001C2}">
      <dgm:prSet/>
      <dgm:spPr/>
      <dgm:t>
        <a:bodyPr/>
        <a:lstStyle/>
        <a:p>
          <a:endParaRPr lang="en-AU" sz="2400"/>
        </a:p>
      </dgm:t>
    </dgm:pt>
    <dgm:pt modelId="{545A33F6-B5F6-426A-8C86-40CF9A69FDEB}">
      <dgm:prSet custT="1"/>
      <dgm:spPr/>
      <dgm:t>
        <a:bodyPr/>
        <a:lstStyle/>
        <a:p>
          <a:pPr>
            <a:lnSpc>
              <a:spcPct val="150000"/>
            </a:lnSpc>
            <a:buFont typeface="Wingdings" panose="05000000000000000000" pitchFamily="2" charset="2"/>
            <a:buChar char="ü"/>
          </a:pPr>
          <a:r>
            <a:rPr lang="en-US" sz="1100" dirty="0"/>
            <a:t>AI for every app. And everyone</a:t>
          </a:r>
          <a:endParaRPr lang="en-GB" sz="1100" dirty="0"/>
        </a:p>
      </dgm:t>
    </dgm:pt>
    <dgm:pt modelId="{35A6CFD5-75E6-454E-82A8-2EEB5B20D7C7}" type="parTrans" cxnId="{46AC5DA6-931E-485C-80D5-609AA370BF3C}">
      <dgm:prSet/>
      <dgm:spPr/>
      <dgm:t>
        <a:bodyPr/>
        <a:lstStyle/>
        <a:p>
          <a:endParaRPr lang="en-GB"/>
        </a:p>
      </dgm:t>
    </dgm:pt>
    <dgm:pt modelId="{871627F3-A0BF-4926-ACF6-1AD098FB9865}" type="sibTrans" cxnId="{46AC5DA6-931E-485C-80D5-609AA370BF3C}">
      <dgm:prSet/>
      <dgm:spPr/>
      <dgm:t>
        <a:bodyPr/>
        <a:lstStyle/>
        <a:p>
          <a:endParaRPr lang="en-GB"/>
        </a:p>
      </dgm:t>
    </dgm:pt>
    <dgm:pt modelId="{3E642F35-97D9-4849-9004-96A0F376220D}">
      <dgm:prSet custT="1"/>
      <dgm:spPr/>
      <dgm:t>
        <a:bodyPr/>
        <a:lstStyle/>
        <a:p>
          <a:pPr>
            <a:lnSpc>
              <a:spcPct val="150000"/>
            </a:lnSpc>
            <a:buFont typeface="Wingdings" panose="05000000000000000000" pitchFamily="2" charset="2"/>
            <a:buChar char="ü"/>
          </a:pPr>
          <a:r>
            <a:rPr lang="en-GB" sz="1100" dirty="0"/>
            <a:t>Setup Environment</a:t>
          </a:r>
        </a:p>
      </dgm:t>
    </dgm:pt>
    <dgm:pt modelId="{FC0A6F24-07E2-403B-9EB3-1E68DF92A7B9}" type="parTrans" cxnId="{B0D6FD5E-D622-4C75-951D-4FCFE47F2376}">
      <dgm:prSet/>
      <dgm:spPr/>
      <dgm:t>
        <a:bodyPr/>
        <a:lstStyle/>
        <a:p>
          <a:endParaRPr lang="en-GB"/>
        </a:p>
      </dgm:t>
    </dgm:pt>
    <dgm:pt modelId="{E455CF66-9B12-4FAB-A0CC-01947E2B58B4}" type="sibTrans" cxnId="{B0D6FD5E-D622-4C75-951D-4FCFE47F2376}">
      <dgm:prSet/>
      <dgm:spPr/>
      <dgm:t>
        <a:bodyPr/>
        <a:lstStyle/>
        <a:p>
          <a:endParaRPr lang="en-GB"/>
        </a:p>
      </dgm:t>
    </dgm:pt>
    <dgm:pt modelId="{E5BD9D08-D55A-4077-A266-63A3412B597C}">
      <dgm:prSet custT="1"/>
      <dgm:spPr/>
      <dgm:t>
        <a:bodyPr/>
        <a:lstStyle/>
        <a:p>
          <a:pPr>
            <a:lnSpc>
              <a:spcPct val="150000"/>
            </a:lnSpc>
            <a:buFont typeface="Wingdings" panose="05000000000000000000" pitchFamily="2" charset="2"/>
            <a:buChar char="ü"/>
          </a:pPr>
          <a:r>
            <a:rPr lang="en-GB" sz="1100" dirty="0"/>
            <a:t>Types of AI Model</a:t>
          </a:r>
        </a:p>
      </dgm:t>
    </dgm:pt>
    <dgm:pt modelId="{6B05C7C0-09DD-451E-AE20-D6C396140BA4}" type="parTrans" cxnId="{3A16BE9C-5C16-43C7-92AE-5D9F366D5D99}">
      <dgm:prSet/>
      <dgm:spPr/>
      <dgm:t>
        <a:bodyPr/>
        <a:lstStyle/>
        <a:p>
          <a:endParaRPr lang="en-GB"/>
        </a:p>
      </dgm:t>
    </dgm:pt>
    <dgm:pt modelId="{BA576175-C61B-4F42-BBB2-1AF3DD04D2D8}" type="sibTrans" cxnId="{3A16BE9C-5C16-43C7-92AE-5D9F366D5D99}">
      <dgm:prSet/>
      <dgm:spPr/>
      <dgm:t>
        <a:bodyPr/>
        <a:lstStyle/>
        <a:p>
          <a:endParaRPr lang="en-GB"/>
        </a:p>
      </dgm:t>
    </dgm:pt>
    <dgm:pt modelId="{98E9E80D-99C6-4D95-ADA3-154C4B59F85F}">
      <dgm:prSet custT="1"/>
      <dgm:spPr/>
      <dgm:t>
        <a:bodyPr/>
        <a:lstStyle/>
        <a:p>
          <a:pPr>
            <a:lnSpc>
              <a:spcPct val="150000"/>
            </a:lnSpc>
            <a:buFont typeface="Wingdings" panose="05000000000000000000" pitchFamily="2" charset="2"/>
            <a:buChar char="ü"/>
          </a:pPr>
          <a:r>
            <a:rPr lang="en-GB" sz="1100" dirty="0"/>
            <a:t>Prediction</a:t>
          </a:r>
        </a:p>
      </dgm:t>
    </dgm:pt>
    <dgm:pt modelId="{3C03EB72-6B54-48F4-8582-F81997B953D1}" type="parTrans" cxnId="{202B2BBF-62BE-4D26-8E3B-E4B0A1386412}">
      <dgm:prSet/>
      <dgm:spPr/>
      <dgm:t>
        <a:bodyPr/>
        <a:lstStyle/>
        <a:p>
          <a:endParaRPr lang="en-GB"/>
        </a:p>
      </dgm:t>
    </dgm:pt>
    <dgm:pt modelId="{F8702242-78A9-478A-AA78-B0CC2FEB8CFB}" type="sibTrans" cxnId="{202B2BBF-62BE-4D26-8E3B-E4B0A1386412}">
      <dgm:prSet/>
      <dgm:spPr/>
      <dgm:t>
        <a:bodyPr/>
        <a:lstStyle/>
        <a:p>
          <a:endParaRPr lang="en-GB"/>
        </a:p>
      </dgm:t>
    </dgm:pt>
    <dgm:pt modelId="{236D48B7-63A7-4285-9C6C-7AFF01B56D9D}">
      <dgm:prSet custT="1"/>
      <dgm:spPr/>
      <dgm:t>
        <a:bodyPr/>
        <a:lstStyle/>
        <a:p>
          <a:pPr>
            <a:lnSpc>
              <a:spcPct val="150000"/>
            </a:lnSpc>
            <a:buFont typeface="Wingdings" panose="05000000000000000000" pitchFamily="2" charset="2"/>
            <a:buChar char="ü"/>
          </a:pPr>
          <a:r>
            <a:rPr lang="en-GB" sz="1100" dirty="0"/>
            <a:t>Form processing</a:t>
          </a:r>
        </a:p>
      </dgm:t>
    </dgm:pt>
    <dgm:pt modelId="{13EDD0DB-D12A-4055-86FC-11CE01E96C7B}" type="parTrans" cxnId="{7D186AED-01CD-425B-8B11-92BA4F6709E3}">
      <dgm:prSet/>
      <dgm:spPr/>
      <dgm:t>
        <a:bodyPr/>
        <a:lstStyle/>
        <a:p>
          <a:endParaRPr lang="en-GB"/>
        </a:p>
      </dgm:t>
    </dgm:pt>
    <dgm:pt modelId="{410012CC-317E-4CEA-BD64-8DB0C548B075}" type="sibTrans" cxnId="{7D186AED-01CD-425B-8B11-92BA4F6709E3}">
      <dgm:prSet/>
      <dgm:spPr/>
      <dgm:t>
        <a:bodyPr/>
        <a:lstStyle/>
        <a:p>
          <a:endParaRPr lang="en-GB"/>
        </a:p>
      </dgm:t>
    </dgm:pt>
    <dgm:pt modelId="{24E91F4A-3897-4A0C-950E-4537F3FBB810}">
      <dgm:prSet custT="1"/>
      <dgm:spPr/>
      <dgm:t>
        <a:bodyPr/>
        <a:lstStyle/>
        <a:p>
          <a:pPr>
            <a:lnSpc>
              <a:spcPct val="150000"/>
            </a:lnSpc>
            <a:buFont typeface="Wingdings" panose="05000000000000000000" pitchFamily="2" charset="2"/>
            <a:buChar char="ü"/>
          </a:pPr>
          <a:r>
            <a:rPr lang="en-GB" sz="1100" dirty="0"/>
            <a:t>Object detection</a:t>
          </a:r>
        </a:p>
      </dgm:t>
    </dgm:pt>
    <dgm:pt modelId="{3FA903BF-7730-470C-B9B9-D24374440B2F}" type="parTrans" cxnId="{E89DCC35-4170-4CB2-A20C-EB81473BF897}">
      <dgm:prSet/>
      <dgm:spPr/>
      <dgm:t>
        <a:bodyPr/>
        <a:lstStyle/>
        <a:p>
          <a:endParaRPr lang="en-GB"/>
        </a:p>
      </dgm:t>
    </dgm:pt>
    <dgm:pt modelId="{B56624A6-8E5F-4771-B1C0-E2E7A2D5FEA7}" type="sibTrans" cxnId="{E89DCC35-4170-4CB2-A20C-EB81473BF897}">
      <dgm:prSet/>
      <dgm:spPr/>
      <dgm:t>
        <a:bodyPr/>
        <a:lstStyle/>
        <a:p>
          <a:endParaRPr lang="en-GB"/>
        </a:p>
      </dgm:t>
    </dgm:pt>
    <dgm:pt modelId="{58A2E522-E29C-4132-AC13-C3D4E644FA3C}">
      <dgm:prSet custT="1"/>
      <dgm:spPr/>
      <dgm:t>
        <a:bodyPr/>
        <a:lstStyle/>
        <a:p>
          <a:pPr>
            <a:lnSpc>
              <a:spcPct val="150000"/>
            </a:lnSpc>
            <a:buFont typeface="Wingdings" panose="05000000000000000000" pitchFamily="2" charset="2"/>
            <a:buChar char="ü"/>
          </a:pPr>
          <a:r>
            <a:rPr lang="en-GB" sz="1100" dirty="0"/>
            <a:t>Text classification</a:t>
          </a:r>
        </a:p>
      </dgm:t>
    </dgm:pt>
    <dgm:pt modelId="{E9E5FE19-EEBB-4197-8E3C-36FFB0A95F09}" type="parTrans" cxnId="{95F1422B-D2D2-4C16-B913-4506C14F30E2}">
      <dgm:prSet/>
      <dgm:spPr/>
      <dgm:t>
        <a:bodyPr/>
        <a:lstStyle/>
        <a:p>
          <a:endParaRPr lang="en-GB"/>
        </a:p>
      </dgm:t>
    </dgm:pt>
    <dgm:pt modelId="{5D0976C6-ACD5-49EF-BDEC-DCDD2C61531D}" type="sibTrans" cxnId="{95F1422B-D2D2-4C16-B913-4506C14F30E2}">
      <dgm:prSet/>
      <dgm:spPr/>
      <dgm:t>
        <a:bodyPr/>
        <a:lstStyle/>
        <a:p>
          <a:endParaRPr lang="en-GB"/>
        </a:p>
      </dgm:t>
    </dgm:pt>
    <dgm:pt modelId="{C15E1527-ED8A-4127-96D3-A40FE5E9F551}">
      <dgm:prSet custT="1"/>
      <dgm:spPr/>
      <dgm:t>
        <a:bodyPr/>
        <a:lstStyle/>
        <a:p>
          <a:pPr>
            <a:lnSpc>
              <a:spcPct val="150000"/>
            </a:lnSpc>
            <a:buFont typeface="Wingdings" panose="05000000000000000000" pitchFamily="2" charset="2"/>
            <a:buChar char="ü"/>
          </a:pPr>
          <a:r>
            <a:rPr lang="en-GB" sz="1100" dirty="0"/>
            <a:t>Demo</a:t>
          </a:r>
        </a:p>
      </dgm:t>
    </dgm:pt>
    <dgm:pt modelId="{F1F539FA-D668-4A01-9EF5-E9760A99DFC0}" type="parTrans" cxnId="{70C8AFC0-C182-4576-96DA-EAECDBD4CEE1}">
      <dgm:prSet/>
      <dgm:spPr/>
      <dgm:t>
        <a:bodyPr/>
        <a:lstStyle/>
        <a:p>
          <a:endParaRPr lang="en-GB"/>
        </a:p>
      </dgm:t>
    </dgm:pt>
    <dgm:pt modelId="{1A19537F-D665-449A-96C1-15D1F4CFFA74}" type="sibTrans" cxnId="{70C8AFC0-C182-4576-96DA-EAECDBD4CEE1}">
      <dgm:prSet/>
      <dgm:spPr/>
      <dgm:t>
        <a:bodyPr/>
        <a:lstStyle/>
        <a:p>
          <a:endParaRPr lang="en-GB"/>
        </a:p>
      </dgm:t>
    </dgm:pt>
    <dgm:pt modelId="{ED0320A2-84EF-464D-BA55-8B9CA19360EB}">
      <dgm:prSet custT="1"/>
      <dgm:spPr/>
      <dgm:t>
        <a:bodyPr/>
        <a:lstStyle/>
        <a:p>
          <a:pPr>
            <a:lnSpc>
              <a:spcPct val="150000"/>
            </a:lnSpc>
            <a:buFont typeface="Wingdings" panose="05000000000000000000" pitchFamily="2" charset="2"/>
            <a:buChar char="ü"/>
          </a:pPr>
          <a:r>
            <a:rPr lang="en-GB" sz="1100" dirty="0"/>
            <a:t>The 5x5 Principle</a:t>
          </a:r>
        </a:p>
      </dgm:t>
    </dgm:pt>
    <dgm:pt modelId="{733CED72-31D7-4D0C-A15C-D7391E674E4A}" type="parTrans" cxnId="{ADABC46F-5F7F-450F-A491-AF77B0223B23}">
      <dgm:prSet/>
      <dgm:spPr/>
      <dgm:t>
        <a:bodyPr/>
        <a:lstStyle/>
        <a:p>
          <a:endParaRPr lang="en-GB"/>
        </a:p>
      </dgm:t>
    </dgm:pt>
    <dgm:pt modelId="{4A1D8552-EF71-45FB-A7C5-E3AF0407CC2D}" type="sibTrans" cxnId="{ADABC46F-5F7F-450F-A491-AF77B0223B23}">
      <dgm:prSet/>
      <dgm:spPr/>
      <dgm:t>
        <a:bodyPr/>
        <a:lstStyle/>
        <a:p>
          <a:endParaRPr lang="en-GB"/>
        </a:p>
      </dgm:t>
    </dgm:pt>
    <dgm:pt modelId="{8E896EB5-DC99-4BB3-B264-36E39DE7CEC8}">
      <dgm:prSet custT="1"/>
      <dgm:spPr/>
      <dgm:t>
        <a:bodyPr/>
        <a:lstStyle/>
        <a:p>
          <a:pPr>
            <a:lnSpc>
              <a:spcPct val="150000"/>
            </a:lnSpc>
            <a:buFont typeface="Wingdings" panose="05000000000000000000" pitchFamily="2" charset="2"/>
            <a:buChar char="ü"/>
          </a:pPr>
          <a:r>
            <a:rPr lang="en-GB" sz="1100" dirty="0"/>
            <a:t>Customer momentum: Power BI</a:t>
          </a:r>
        </a:p>
      </dgm:t>
    </dgm:pt>
    <dgm:pt modelId="{D783B99B-ADFA-4D1B-A614-77EF61E71670}" type="parTrans" cxnId="{B9CB5028-8610-4C03-8D30-E47EEEDF1F12}">
      <dgm:prSet/>
      <dgm:spPr/>
      <dgm:t>
        <a:bodyPr/>
        <a:lstStyle/>
        <a:p>
          <a:endParaRPr lang="en-GB"/>
        </a:p>
      </dgm:t>
    </dgm:pt>
    <dgm:pt modelId="{C765E2B2-5B2B-4F45-B628-B6251082CF94}" type="sibTrans" cxnId="{B9CB5028-8610-4C03-8D30-E47EEEDF1F12}">
      <dgm:prSet/>
      <dgm:spPr/>
      <dgm:t>
        <a:bodyPr/>
        <a:lstStyle/>
        <a:p>
          <a:endParaRPr lang="en-GB"/>
        </a:p>
      </dgm:t>
    </dgm:pt>
    <dgm:pt modelId="{A6C29D9B-FA0D-4C44-99F3-70A3C6A28ABC}">
      <dgm:prSet custT="1"/>
      <dgm:spPr/>
      <dgm:t>
        <a:bodyPr/>
        <a:lstStyle/>
        <a:p>
          <a:pPr>
            <a:lnSpc>
              <a:spcPct val="150000"/>
            </a:lnSpc>
            <a:buFont typeface="Wingdings" panose="05000000000000000000" pitchFamily="2" charset="2"/>
            <a:buChar char="ü"/>
          </a:pPr>
          <a:r>
            <a:rPr lang="en-GB" sz="1100" dirty="0"/>
            <a:t>Power BI Desktop</a:t>
          </a:r>
        </a:p>
      </dgm:t>
    </dgm:pt>
    <dgm:pt modelId="{30B991BB-59D0-46CE-B76F-A8E10A0E3AD2}" type="parTrans" cxnId="{DE6DA398-F2D2-4825-B1B7-40F17E6BD05B}">
      <dgm:prSet/>
      <dgm:spPr/>
      <dgm:t>
        <a:bodyPr/>
        <a:lstStyle/>
        <a:p>
          <a:endParaRPr lang="en-GB"/>
        </a:p>
      </dgm:t>
    </dgm:pt>
    <dgm:pt modelId="{C42FABC9-FC87-44F8-819D-67DCEC95CB19}" type="sibTrans" cxnId="{DE6DA398-F2D2-4825-B1B7-40F17E6BD05B}">
      <dgm:prSet/>
      <dgm:spPr/>
      <dgm:t>
        <a:bodyPr/>
        <a:lstStyle/>
        <a:p>
          <a:endParaRPr lang="en-GB"/>
        </a:p>
      </dgm:t>
    </dgm:pt>
    <dgm:pt modelId="{A05F72D0-69A6-4C7B-BB38-A1A0AB843EE4}">
      <dgm:prSet custT="1"/>
      <dgm:spPr/>
      <dgm:t>
        <a:bodyPr/>
        <a:lstStyle/>
        <a:p>
          <a:pPr>
            <a:lnSpc>
              <a:spcPct val="150000"/>
            </a:lnSpc>
            <a:buFont typeface="Wingdings" panose="05000000000000000000" pitchFamily="2" charset="2"/>
            <a:buChar char="ü"/>
          </a:pPr>
          <a:r>
            <a:rPr lang="en-GB" sz="1100" dirty="0"/>
            <a:t>Data sources</a:t>
          </a:r>
        </a:p>
      </dgm:t>
    </dgm:pt>
    <dgm:pt modelId="{62F7D189-29D3-4D68-9BF0-B0FAEE19B125}" type="parTrans" cxnId="{01AD5014-4F28-4426-95E6-AF48D3E6D80A}">
      <dgm:prSet/>
      <dgm:spPr/>
      <dgm:t>
        <a:bodyPr/>
        <a:lstStyle/>
        <a:p>
          <a:endParaRPr lang="en-GB"/>
        </a:p>
      </dgm:t>
    </dgm:pt>
    <dgm:pt modelId="{74C6F7AD-BBFB-49F3-9C3B-B861D5A124C6}" type="sibTrans" cxnId="{01AD5014-4F28-4426-95E6-AF48D3E6D80A}">
      <dgm:prSet/>
      <dgm:spPr/>
      <dgm:t>
        <a:bodyPr/>
        <a:lstStyle/>
        <a:p>
          <a:endParaRPr lang="en-GB"/>
        </a:p>
      </dgm:t>
    </dgm:pt>
    <dgm:pt modelId="{03D3870E-6E12-4A4A-99E8-B07254945176}">
      <dgm:prSet custT="1"/>
      <dgm:spPr/>
      <dgm:t>
        <a:bodyPr/>
        <a:lstStyle/>
        <a:p>
          <a:pPr>
            <a:lnSpc>
              <a:spcPct val="150000"/>
            </a:lnSpc>
            <a:buFont typeface="Wingdings" panose="05000000000000000000" pitchFamily="2" charset="2"/>
            <a:buChar char="ü"/>
          </a:pPr>
          <a:r>
            <a:rPr lang="en-GB" sz="1100" dirty="0"/>
            <a:t>Power Query</a:t>
          </a:r>
        </a:p>
      </dgm:t>
    </dgm:pt>
    <dgm:pt modelId="{A33E1C08-23D8-4E14-99AB-83006AD2583F}" type="parTrans" cxnId="{E22B1161-B875-42C3-872A-BA51DEFE8537}">
      <dgm:prSet/>
      <dgm:spPr/>
      <dgm:t>
        <a:bodyPr/>
        <a:lstStyle/>
        <a:p>
          <a:endParaRPr lang="en-GB"/>
        </a:p>
      </dgm:t>
    </dgm:pt>
    <dgm:pt modelId="{60E885CE-DE9F-4222-901B-F44A9519D4BC}" type="sibTrans" cxnId="{E22B1161-B875-42C3-872A-BA51DEFE8537}">
      <dgm:prSet/>
      <dgm:spPr/>
      <dgm:t>
        <a:bodyPr/>
        <a:lstStyle/>
        <a:p>
          <a:endParaRPr lang="en-GB"/>
        </a:p>
      </dgm:t>
    </dgm:pt>
    <dgm:pt modelId="{B1D56709-3A7C-4639-9F64-8CF2DFC1EEAF}">
      <dgm:prSet custT="1"/>
      <dgm:spPr/>
      <dgm:t>
        <a:bodyPr/>
        <a:lstStyle/>
        <a:p>
          <a:pPr>
            <a:lnSpc>
              <a:spcPct val="150000"/>
            </a:lnSpc>
            <a:buFont typeface="Wingdings" panose="05000000000000000000" pitchFamily="2" charset="2"/>
            <a:buChar char="ü"/>
          </a:pPr>
          <a:r>
            <a:rPr lang="en-GB" sz="1100" dirty="0"/>
            <a:t>Dataflow</a:t>
          </a:r>
        </a:p>
      </dgm:t>
    </dgm:pt>
    <dgm:pt modelId="{CFEBF81F-9A13-4624-9116-3E4F01E99DAC}" type="parTrans" cxnId="{5A99B117-83E0-4DDA-9909-5A1A6250AD18}">
      <dgm:prSet/>
      <dgm:spPr/>
      <dgm:t>
        <a:bodyPr/>
        <a:lstStyle/>
        <a:p>
          <a:endParaRPr lang="en-GB"/>
        </a:p>
      </dgm:t>
    </dgm:pt>
    <dgm:pt modelId="{740B5291-618D-4B35-84FE-8EE5C299203E}" type="sibTrans" cxnId="{5A99B117-83E0-4DDA-9909-5A1A6250AD18}">
      <dgm:prSet/>
      <dgm:spPr/>
      <dgm:t>
        <a:bodyPr/>
        <a:lstStyle/>
        <a:p>
          <a:endParaRPr lang="en-GB"/>
        </a:p>
      </dgm:t>
    </dgm:pt>
    <dgm:pt modelId="{DCB7BB8A-CD35-4222-952A-62E0A9CA463F}">
      <dgm:prSet custT="1"/>
      <dgm:spPr/>
      <dgm:t>
        <a:bodyPr/>
        <a:lstStyle/>
        <a:p>
          <a:pPr>
            <a:lnSpc>
              <a:spcPct val="150000"/>
            </a:lnSpc>
            <a:buFont typeface="Wingdings" panose="05000000000000000000" pitchFamily="2" charset="2"/>
            <a:buChar char="ü"/>
          </a:pPr>
          <a:r>
            <a:rPr lang="en-US" sz="1100" dirty="0"/>
            <a:t>Using a Calculation (DAX) in multiple files</a:t>
          </a:r>
          <a:endParaRPr lang="en-GB" sz="1100" dirty="0"/>
        </a:p>
      </dgm:t>
    </dgm:pt>
    <dgm:pt modelId="{A5148690-8224-4448-A595-C0900FCD59F3}" type="parTrans" cxnId="{76EEBB3B-3E89-4F18-95D8-1A19F6518923}">
      <dgm:prSet/>
      <dgm:spPr/>
      <dgm:t>
        <a:bodyPr/>
        <a:lstStyle/>
        <a:p>
          <a:endParaRPr lang="en-GB"/>
        </a:p>
      </dgm:t>
    </dgm:pt>
    <dgm:pt modelId="{34E54AF9-3437-46C4-B34E-177C1564BD59}" type="sibTrans" cxnId="{76EEBB3B-3E89-4F18-95D8-1A19F6518923}">
      <dgm:prSet/>
      <dgm:spPr/>
      <dgm:t>
        <a:bodyPr/>
        <a:lstStyle/>
        <a:p>
          <a:endParaRPr lang="en-GB"/>
        </a:p>
      </dgm:t>
    </dgm:pt>
    <dgm:pt modelId="{3FD82739-856C-477A-A9F2-F79000C2BD73}">
      <dgm:prSet custT="1"/>
      <dgm:spPr/>
      <dgm:t>
        <a:bodyPr/>
        <a:lstStyle/>
        <a:p>
          <a:pPr>
            <a:lnSpc>
              <a:spcPct val="150000"/>
            </a:lnSpc>
            <a:buFont typeface="Wingdings" panose="05000000000000000000" pitchFamily="2" charset="2"/>
            <a:buChar char="ü"/>
          </a:pPr>
          <a:r>
            <a:rPr lang="en-GB" sz="1100" dirty="0"/>
            <a:t>Paginated Reporting</a:t>
          </a:r>
        </a:p>
      </dgm:t>
    </dgm:pt>
    <dgm:pt modelId="{0D75DD0F-8D71-4417-84BC-EAD9CE83FA07}" type="parTrans" cxnId="{C377A466-AD2B-45D6-AD4A-3D0F22318176}">
      <dgm:prSet/>
      <dgm:spPr/>
      <dgm:t>
        <a:bodyPr/>
        <a:lstStyle/>
        <a:p>
          <a:endParaRPr lang="en-GB"/>
        </a:p>
      </dgm:t>
    </dgm:pt>
    <dgm:pt modelId="{8EF37914-1361-4FCA-9D73-4AFC34BC2D51}" type="sibTrans" cxnId="{C377A466-AD2B-45D6-AD4A-3D0F22318176}">
      <dgm:prSet/>
      <dgm:spPr/>
      <dgm:t>
        <a:bodyPr/>
        <a:lstStyle/>
        <a:p>
          <a:endParaRPr lang="en-GB"/>
        </a:p>
      </dgm:t>
    </dgm:pt>
    <dgm:pt modelId="{BCDD3C48-E5A3-4417-86F3-B7128AC5B7B1}">
      <dgm:prSet custT="1"/>
      <dgm:spPr/>
      <dgm:t>
        <a:bodyPr/>
        <a:lstStyle/>
        <a:p>
          <a:pPr>
            <a:lnSpc>
              <a:spcPct val="150000"/>
            </a:lnSpc>
            <a:buFont typeface="Wingdings" panose="05000000000000000000" pitchFamily="2" charset="2"/>
            <a:buChar char="ü"/>
          </a:pPr>
          <a:r>
            <a:rPr lang="en-GB" sz="1100" dirty="0"/>
            <a:t>Power BI Admin Portal </a:t>
          </a:r>
        </a:p>
      </dgm:t>
    </dgm:pt>
    <dgm:pt modelId="{10E7CB6E-2AD1-4789-8237-7BEC72F1F1FA}" type="parTrans" cxnId="{987BE227-CEAA-47DE-803C-BDCA93CF7D97}">
      <dgm:prSet/>
      <dgm:spPr/>
      <dgm:t>
        <a:bodyPr/>
        <a:lstStyle/>
        <a:p>
          <a:endParaRPr lang="en-GB"/>
        </a:p>
      </dgm:t>
    </dgm:pt>
    <dgm:pt modelId="{DFA3E833-ED9A-4EA5-ACF4-749C666265D1}" type="sibTrans" cxnId="{987BE227-CEAA-47DE-803C-BDCA93CF7D97}">
      <dgm:prSet/>
      <dgm:spPr/>
      <dgm:t>
        <a:bodyPr/>
        <a:lstStyle/>
        <a:p>
          <a:endParaRPr lang="en-GB"/>
        </a:p>
      </dgm:t>
    </dgm:pt>
    <dgm:pt modelId="{3009EBD5-8533-475D-BE3F-7DA7EB0BDAF2}">
      <dgm:prSet custT="1"/>
      <dgm:spPr/>
      <dgm:t>
        <a:bodyPr/>
        <a:lstStyle/>
        <a:p>
          <a:pPr>
            <a:lnSpc>
              <a:spcPct val="150000"/>
            </a:lnSpc>
            <a:buFont typeface="Wingdings" panose="05000000000000000000" pitchFamily="2" charset="2"/>
            <a:buChar char="ü"/>
          </a:pPr>
          <a:r>
            <a:rPr lang="en-GB" sz="1100" dirty="0"/>
            <a:t>Demo</a:t>
          </a:r>
        </a:p>
      </dgm:t>
    </dgm:pt>
    <dgm:pt modelId="{078260EC-E067-48F8-94B9-B068CF335D61}" type="parTrans" cxnId="{7BAF2CFD-1919-4540-87BA-E3BD91F1FDBD}">
      <dgm:prSet/>
      <dgm:spPr/>
      <dgm:t>
        <a:bodyPr/>
        <a:lstStyle/>
        <a:p>
          <a:endParaRPr lang="en-GB"/>
        </a:p>
      </dgm:t>
    </dgm:pt>
    <dgm:pt modelId="{DF7B415B-F4FE-4132-B4D6-C3D469631BF7}" type="sibTrans" cxnId="{7BAF2CFD-1919-4540-87BA-E3BD91F1FDBD}">
      <dgm:prSet/>
      <dgm:spPr/>
      <dgm:t>
        <a:bodyPr/>
        <a:lstStyle/>
        <a:p>
          <a:endParaRPr lang="en-GB"/>
        </a:p>
      </dgm:t>
    </dgm:pt>
    <dgm:pt modelId="{50147886-EAE7-4BEB-BA6C-F68DA6BF58EE}">
      <dgm:prSet custT="1"/>
      <dgm:spPr/>
      <dgm:t>
        <a:bodyPr/>
        <a:lstStyle/>
        <a:p>
          <a:pPr>
            <a:lnSpc>
              <a:spcPct val="150000"/>
            </a:lnSpc>
            <a:buFont typeface="Wingdings" panose="05000000000000000000" pitchFamily="2" charset="2"/>
            <a:buChar char="ü"/>
          </a:pPr>
          <a:r>
            <a:rPr lang="en-GB" sz="1100" dirty="0"/>
            <a:t>Secure your tenant</a:t>
          </a:r>
        </a:p>
      </dgm:t>
    </dgm:pt>
    <dgm:pt modelId="{1B03D5B8-A550-4C3B-B659-4BB18866FEE6}" type="parTrans" cxnId="{2ACC45BA-7497-47FE-AD13-958DF8311CFE}">
      <dgm:prSet/>
      <dgm:spPr/>
      <dgm:t>
        <a:bodyPr/>
        <a:lstStyle/>
        <a:p>
          <a:endParaRPr lang="en-GB"/>
        </a:p>
      </dgm:t>
    </dgm:pt>
    <dgm:pt modelId="{897C281A-AF25-4C78-B51E-5272CB605DBE}" type="sibTrans" cxnId="{2ACC45BA-7497-47FE-AD13-958DF8311CFE}">
      <dgm:prSet/>
      <dgm:spPr/>
      <dgm:t>
        <a:bodyPr/>
        <a:lstStyle/>
        <a:p>
          <a:endParaRPr lang="en-GB"/>
        </a:p>
      </dgm:t>
    </dgm:pt>
    <dgm:pt modelId="{40585278-DF6A-4768-8168-AFAA3D149FEC}">
      <dgm:prSet custT="1"/>
      <dgm:spPr/>
      <dgm:t>
        <a:bodyPr/>
        <a:lstStyle/>
        <a:p>
          <a:pPr>
            <a:lnSpc>
              <a:spcPct val="150000"/>
            </a:lnSpc>
            <a:buFont typeface="Wingdings" panose="05000000000000000000" pitchFamily="2" charset="2"/>
            <a:buChar char="ü"/>
          </a:pPr>
          <a:r>
            <a:rPr lang="en-GB" sz="1100" dirty="0"/>
            <a:t>Monitor your tenant’s activity</a:t>
          </a:r>
        </a:p>
      </dgm:t>
    </dgm:pt>
    <dgm:pt modelId="{5C50C266-A519-446A-82D8-B40D8304A1B7}" type="parTrans" cxnId="{DB52AA9F-F9CC-4A8E-AB0E-33BCDB036D5E}">
      <dgm:prSet/>
      <dgm:spPr/>
      <dgm:t>
        <a:bodyPr/>
        <a:lstStyle/>
        <a:p>
          <a:endParaRPr lang="en-GB"/>
        </a:p>
      </dgm:t>
    </dgm:pt>
    <dgm:pt modelId="{95C3AD48-8DBD-458D-B6BC-D77382399005}" type="sibTrans" cxnId="{DB52AA9F-F9CC-4A8E-AB0E-33BCDB036D5E}">
      <dgm:prSet/>
      <dgm:spPr/>
      <dgm:t>
        <a:bodyPr/>
        <a:lstStyle/>
        <a:p>
          <a:endParaRPr lang="en-GB"/>
        </a:p>
      </dgm:t>
    </dgm:pt>
    <dgm:pt modelId="{88D93969-2262-4FB9-8705-4D141334E937}">
      <dgm:prSet custT="1"/>
      <dgm:spPr/>
      <dgm:t>
        <a:bodyPr/>
        <a:lstStyle/>
        <a:p>
          <a:pPr>
            <a:lnSpc>
              <a:spcPct val="150000"/>
            </a:lnSpc>
            <a:buFont typeface="Wingdings" panose="05000000000000000000" pitchFamily="2" charset="2"/>
            <a:buChar char="ü"/>
          </a:pPr>
          <a:r>
            <a:rPr lang="en-US" sz="1100" dirty="0"/>
            <a:t>Alert &amp; act on that activity</a:t>
          </a:r>
          <a:endParaRPr lang="en-GB" sz="1100" dirty="0"/>
        </a:p>
      </dgm:t>
    </dgm:pt>
    <dgm:pt modelId="{8A21C158-BC6D-470C-B4B1-9EEF6E089342}" type="parTrans" cxnId="{1E130DC6-DD45-4BC4-825A-5EB61C250B47}">
      <dgm:prSet/>
      <dgm:spPr/>
      <dgm:t>
        <a:bodyPr/>
        <a:lstStyle/>
        <a:p>
          <a:endParaRPr lang="en-GB"/>
        </a:p>
      </dgm:t>
    </dgm:pt>
    <dgm:pt modelId="{32EE6A0F-BF28-43FD-9D4A-636DBEF2E24A}" type="sibTrans" cxnId="{1E130DC6-DD45-4BC4-825A-5EB61C250B47}">
      <dgm:prSet/>
      <dgm:spPr/>
      <dgm:t>
        <a:bodyPr/>
        <a:lstStyle/>
        <a:p>
          <a:endParaRPr lang="en-GB"/>
        </a:p>
      </dgm:t>
    </dgm:pt>
    <dgm:pt modelId="{9610126D-8E49-4BC7-A0DB-A630B3EC4789}">
      <dgm:prSet custT="1"/>
      <dgm:spPr/>
      <dgm:t>
        <a:bodyPr/>
        <a:lstStyle/>
        <a:p>
          <a:pPr>
            <a:lnSpc>
              <a:spcPct val="150000"/>
            </a:lnSpc>
            <a:buFont typeface="Wingdings" panose="05000000000000000000" pitchFamily="2" charset="2"/>
            <a:buChar char="ü"/>
          </a:pPr>
          <a:r>
            <a:rPr lang="en-GB" sz="1100" dirty="0"/>
            <a:t>Connectors</a:t>
          </a:r>
        </a:p>
      </dgm:t>
    </dgm:pt>
    <dgm:pt modelId="{FE2D0D8C-3E21-4CC2-9CAE-769532D3A206}" type="parTrans" cxnId="{0958170B-19A0-4708-9E20-DA0354686925}">
      <dgm:prSet/>
      <dgm:spPr/>
      <dgm:t>
        <a:bodyPr/>
        <a:lstStyle/>
        <a:p>
          <a:endParaRPr lang="en-GB"/>
        </a:p>
      </dgm:t>
    </dgm:pt>
    <dgm:pt modelId="{360FF09A-39B9-4FE3-827D-582816FF646C}" type="sibTrans" cxnId="{0958170B-19A0-4708-9E20-DA0354686925}">
      <dgm:prSet/>
      <dgm:spPr/>
      <dgm:t>
        <a:bodyPr/>
        <a:lstStyle/>
        <a:p>
          <a:endParaRPr lang="en-GB"/>
        </a:p>
      </dgm:t>
    </dgm:pt>
    <dgm:pt modelId="{624CB385-66B0-4EAE-9A0D-21C51F23C0FF}">
      <dgm:prSet custT="1"/>
      <dgm:spPr/>
      <dgm:t>
        <a:bodyPr/>
        <a:lstStyle/>
        <a:p>
          <a:pPr>
            <a:lnSpc>
              <a:spcPct val="150000"/>
            </a:lnSpc>
            <a:buFont typeface="Wingdings" panose="05000000000000000000" pitchFamily="2" charset="2"/>
            <a:buChar char="ü"/>
          </a:pPr>
          <a:r>
            <a:rPr lang="en-GB" sz="1100" dirty="0"/>
            <a:t>SharePoint Integration</a:t>
          </a:r>
        </a:p>
      </dgm:t>
    </dgm:pt>
    <dgm:pt modelId="{17722B10-61BA-4CF9-80CB-DC8F73C4175C}" type="parTrans" cxnId="{1394BDFB-E727-409D-8BB5-D3D2E6E5358D}">
      <dgm:prSet/>
      <dgm:spPr/>
      <dgm:t>
        <a:bodyPr/>
        <a:lstStyle/>
        <a:p>
          <a:endParaRPr lang="en-GB"/>
        </a:p>
      </dgm:t>
    </dgm:pt>
    <dgm:pt modelId="{FEDFE2F1-E7A6-4E9A-BE0B-1D277CEBFD8C}" type="sibTrans" cxnId="{1394BDFB-E727-409D-8BB5-D3D2E6E5358D}">
      <dgm:prSet/>
      <dgm:spPr/>
      <dgm:t>
        <a:bodyPr/>
        <a:lstStyle/>
        <a:p>
          <a:endParaRPr lang="en-GB"/>
        </a:p>
      </dgm:t>
    </dgm:pt>
    <dgm:pt modelId="{6A0DAC46-074E-44D5-BC93-2A28D37093F5}">
      <dgm:prSet custT="1"/>
      <dgm:spPr/>
      <dgm:t>
        <a:bodyPr/>
        <a:lstStyle/>
        <a:p>
          <a:pPr>
            <a:lnSpc>
              <a:spcPct val="150000"/>
            </a:lnSpc>
            <a:buFont typeface="Wingdings" panose="05000000000000000000" pitchFamily="2" charset="2"/>
            <a:buChar char="ü"/>
          </a:pPr>
          <a:r>
            <a:rPr lang="en-GB" sz="1100" dirty="0"/>
            <a:t>Demo</a:t>
          </a:r>
        </a:p>
      </dgm:t>
    </dgm:pt>
    <dgm:pt modelId="{5BD27BA4-E4AD-4969-8558-62A55EE05DA6}" type="parTrans" cxnId="{E96547F9-7650-4953-B80F-A932BA8449D0}">
      <dgm:prSet/>
      <dgm:spPr/>
      <dgm:t>
        <a:bodyPr/>
        <a:lstStyle/>
        <a:p>
          <a:endParaRPr lang="en-GB"/>
        </a:p>
      </dgm:t>
    </dgm:pt>
    <dgm:pt modelId="{196479E3-B851-4A29-AAD0-46354CAD7D02}" type="sibTrans" cxnId="{E96547F9-7650-4953-B80F-A932BA8449D0}">
      <dgm:prSet/>
      <dgm:spPr/>
      <dgm:t>
        <a:bodyPr/>
        <a:lstStyle/>
        <a:p>
          <a:endParaRPr lang="en-GB"/>
        </a:p>
      </dgm:t>
    </dgm:pt>
    <dgm:pt modelId="{5DE25A94-6918-4273-9B5D-514CB3F59858}">
      <dgm:prSet custT="1"/>
      <dgm:spPr/>
      <dgm:t>
        <a:bodyPr/>
        <a:lstStyle/>
        <a:p>
          <a:pPr>
            <a:lnSpc>
              <a:spcPct val="150000"/>
            </a:lnSpc>
            <a:buFont typeface="Wingdings" panose="05000000000000000000" pitchFamily="2" charset="2"/>
            <a:buChar char="ü"/>
          </a:pPr>
          <a:r>
            <a:rPr lang="en-GB" sz="1100" dirty="0"/>
            <a:t>Nurture more demand</a:t>
          </a:r>
        </a:p>
      </dgm:t>
    </dgm:pt>
    <dgm:pt modelId="{78ABE27B-1C98-4453-8F3E-300A620CDC95}" type="parTrans" cxnId="{C705DF45-B0B7-41EF-8645-435515E6A266}">
      <dgm:prSet/>
      <dgm:spPr/>
      <dgm:t>
        <a:bodyPr/>
        <a:lstStyle/>
        <a:p>
          <a:endParaRPr lang="en-GB"/>
        </a:p>
      </dgm:t>
    </dgm:pt>
    <dgm:pt modelId="{02691541-E1A8-4AF1-B616-21CEAD1D89BB}" type="sibTrans" cxnId="{C705DF45-B0B7-41EF-8645-435515E6A266}">
      <dgm:prSet/>
      <dgm:spPr/>
      <dgm:t>
        <a:bodyPr/>
        <a:lstStyle/>
        <a:p>
          <a:endParaRPr lang="en-GB"/>
        </a:p>
      </dgm:t>
    </dgm:pt>
    <dgm:pt modelId="{AA78ED3C-C951-4F58-9959-01105C3C2617}">
      <dgm:prSet custT="1"/>
      <dgm:spPr/>
      <dgm:t>
        <a:bodyPr/>
        <a:lstStyle/>
        <a:p>
          <a:pPr>
            <a:lnSpc>
              <a:spcPct val="150000"/>
            </a:lnSpc>
            <a:buFont typeface="Wingdings" panose="05000000000000000000" pitchFamily="2" charset="2"/>
            <a:buChar char="ü"/>
          </a:pPr>
          <a:r>
            <a:rPr lang="en-GB" sz="1100" dirty="0"/>
            <a:t>Personalize buyer experiences</a:t>
          </a:r>
        </a:p>
      </dgm:t>
    </dgm:pt>
    <dgm:pt modelId="{80E848FA-6CC9-40FF-8A2E-3A173477A632}" type="parTrans" cxnId="{B8C83676-32B6-414D-87A3-58819BB77685}">
      <dgm:prSet/>
      <dgm:spPr/>
      <dgm:t>
        <a:bodyPr/>
        <a:lstStyle/>
        <a:p>
          <a:endParaRPr lang="en-GB"/>
        </a:p>
      </dgm:t>
    </dgm:pt>
    <dgm:pt modelId="{B7695E07-7C98-439E-95ED-062A66649E8F}" type="sibTrans" cxnId="{B8C83676-32B6-414D-87A3-58819BB77685}">
      <dgm:prSet/>
      <dgm:spPr/>
      <dgm:t>
        <a:bodyPr/>
        <a:lstStyle/>
        <a:p>
          <a:endParaRPr lang="en-GB"/>
        </a:p>
      </dgm:t>
    </dgm:pt>
    <dgm:pt modelId="{B63A16E6-9473-45C1-842F-291CED23CD78}">
      <dgm:prSet custT="1"/>
      <dgm:spPr/>
      <dgm:t>
        <a:bodyPr/>
        <a:lstStyle/>
        <a:p>
          <a:pPr>
            <a:lnSpc>
              <a:spcPct val="150000"/>
            </a:lnSpc>
            <a:buFont typeface="Wingdings" panose="05000000000000000000" pitchFamily="2" charset="2"/>
            <a:buChar char="ü"/>
          </a:pPr>
          <a:r>
            <a:rPr lang="en-GB" sz="1100" dirty="0"/>
            <a:t>Build relationships at scale</a:t>
          </a:r>
        </a:p>
      </dgm:t>
    </dgm:pt>
    <dgm:pt modelId="{963CE28C-C1FE-46E3-AC82-1DFE8726E821}" type="parTrans" cxnId="{344F834E-2FCD-4079-840F-2D579BC3381A}">
      <dgm:prSet/>
      <dgm:spPr/>
      <dgm:t>
        <a:bodyPr/>
        <a:lstStyle/>
        <a:p>
          <a:endParaRPr lang="en-GB"/>
        </a:p>
      </dgm:t>
    </dgm:pt>
    <dgm:pt modelId="{0388097F-781A-4438-A3B7-D80A77EFD73E}" type="sibTrans" cxnId="{344F834E-2FCD-4079-840F-2D579BC3381A}">
      <dgm:prSet/>
      <dgm:spPr/>
      <dgm:t>
        <a:bodyPr/>
        <a:lstStyle/>
        <a:p>
          <a:endParaRPr lang="en-GB"/>
        </a:p>
      </dgm:t>
    </dgm:pt>
    <dgm:pt modelId="{36C762CA-9B14-40FD-A3BF-8E60E97AACB0}">
      <dgm:prSet custT="1"/>
      <dgm:spPr/>
      <dgm:t>
        <a:bodyPr/>
        <a:lstStyle/>
        <a:p>
          <a:pPr>
            <a:lnSpc>
              <a:spcPct val="150000"/>
            </a:lnSpc>
            <a:buFont typeface="Wingdings" panose="05000000000000000000" pitchFamily="2" charset="2"/>
            <a:buChar char="ü"/>
          </a:pPr>
          <a:r>
            <a:rPr lang="en-GB" sz="1100" dirty="0"/>
            <a:t>Make insight-driven decisions</a:t>
          </a:r>
        </a:p>
      </dgm:t>
    </dgm:pt>
    <dgm:pt modelId="{F662D8E3-E924-425F-94A3-F55106F815C5}" type="parTrans" cxnId="{A05C5356-BBB8-4364-AED6-495052AA1745}">
      <dgm:prSet/>
      <dgm:spPr/>
      <dgm:t>
        <a:bodyPr/>
        <a:lstStyle/>
        <a:p>
          <a:endParaRPr lang="en-GB"/>
        </a:p>
      </dgm:t>
    </dgm:pt>
    <dgm:pt modelId="{003494B5-C1F6-4CF6-91FF-D780D59A26B3}" type="sibTrans" cxnId="{A05C5356-BBB8-4364-AED6-495052AA1745}">
      <dgm:prSet/>
      <dgm:spPr/>
      <dgm:t>
        <a:bodyPr/>
        <a:lstStyle/>
        <a:p>
          <a:endParaRPr lang="en-GB"/>
        </a:p>
      </dgm:t>
    </dgm:pt>
    <dgm:pt modelId="{7AE03F6D-A0A5-4C20-BC13-21EF09DC5CC4}">
      <dgm:prSet custT="1"/>
      <dgm:spPr/>
      <dgm:t>
        <a:bodyPr/>
        <a:lstStyle/>
        <a:p>
          <a:pPr>
            <a:lnSpc>
              <a:spcPct val="150000"/>
            </a:lnSpc>
            <a:buFont typeface="Wingdings" panose="05000000000000000000" pitchFamily="2" charset="2"/>
            <a:buChar char="ü"/>
          </a:pPr>
          <a:r>
            <a:rPr lang="en-GB" sz="1100" dirty="0"/>
            <a:t>Demo</a:t>
          </a:r>
        </a:p>
      </dgm:t>
    </dgm:pt>
    <dgm:pt modelId="{06A9F93A-0F99-4DC0-AEE7-1C0B6A7249ED}" type="parTrans" cxnId="{12DA2772-2668-4319-8BD4-996C308E4C5C}">
      <dgm:prSet/>
      <dgm:spPr/>
      <dgm:t>
        <a:bodyPr/>
        <a:lstStyle/>
        <a:p>
          <a:endParaRPr lang="en-GB"/>
        </a:p>
      </dgm:t>
    </dgm:pt>
    <dgm:pt modelId="{D09FAE38-C505-4352-9685-99BB2BAB1ACF}" type="sibTrans" cxnId="{12DA2772-2668-4319-8BD4-996C308E4C5C}">
      <dgm:prSet/>
      <dgm:spPr/>
      <dgm:t>
        <a:bodyPr/>
        <a:lstStyle/>
        <a:p>
          <a:endParaRPr lang="en-GB"/>
        </a:p>
      </dgm:t>
    </dgm:pt>
    <dgm:pt modelId="{D8FFB6A3-E449-44EE-97FD-14B7E5F1F078}">
      <dgm:prSet custT="1"/>
      <dgm:spPr/>
      <dgm:t>
        <a:bodyPr/>
        <a:lstStyle/>
        <a:p>
          <a:pPr>
            <a:lnSpc>
              <a:spcPct val="150000"/>
            </a:lnSpc>
            <a:buFont typeface="Wingdings" panose="05000000000000000000" pitchFamily="2" charset="2"/>
            <a:buChar char="ü"/>
          </a:pPr>
          <a:r>
            <a:rPr lang="en-US" sz="1100" dirty="0"/>
            <a:t>How to embed Power BI in Dynamics 365 for Sales and Marketing</a:t>
          </a:r>
          <a:endParaRPr lang="en-GB" sz="1100" dirty="0"/>
        </a:p>
      </dgm:t>
    </dgm:pt>
    <dgm:pt modelId="{F271BF60-0D47-4E01-B8F0-23881EE9F385}" type="parTrans" cxnId="{3630CF93-9C0F-42C1-A7E3-12BADA9ACFE4}">
      <dgm:prSet/>
      <dgm:spPr/>
      <dgm:t>
        <a:bodyPr/>
        <a:lstStyle/>
        <a:p>
          <a:endParaRPr lang="en-GB"/>
        </a:p>
      </dgm:t>
    </dgm:pt>
    <dgm:pt modelId="{ACE66685-E908-479E-9B13-3E728B89578C}" type="sibTrans" cxnId="{3630CF93-9C0F-42C1-A7E3-12BADA9ACFE4}">
      <dgm:prSet/>
      <dgm:spPr/>
      <dgm:t>
        <a:bodyPr/>
        <a:lstStyle/>
        <a:p>
          <a:endParaRPr lang="en-GB"/>
        </a:p>
      </dgm:t>
    </dgm:pt>
    <dgm:pt modelId="{D8175AF9-F842-45F9-97DC-C69B2B6BBF53}">
      <dgm:prSet custT="1"/>
      <dgm:spPr/>
      <dgm:t>
        <a:bodyPr/>
        <a:lstStyle/>
        <a:p>
          <a:pPr>
            <a:lnSpc>
              <a:spcPct val="90000"/>
            </a:lnSpc>
          </a:pPr>
          <a:endParaRPr lang="en-GB" sz="1100" dirty="0"/>
        </a:p>
      </dgm:t>
    </dgm:pt>
    <dgm:pt modelId="{790B86D8-9779-4A95-9728-106B465CDD3C}" type="parTrans" cxnId="{7DEDE6A6-D5F6-4AFA-95DA-0F65625C743C}">
      <dgm:prSet/>
      <dgm:spPr/>
      <dgm:t>
        <a:bodyPr/>
        <a:lstStyle/>
        <a:p>
          <a:endParaRPr lang="en-GB"/>
        </a:p>
      </dgm:t>
    </dgm:pt>
    <dgm:pt modelId="{513B4DA5-7C2B-4D4D-9C48-E13269E1158D}" type="sibTrans" cxnId="{7DEDE6A6-D5F6-4AFA-95DA-0F65625C743C}">
      <dgm:prSet/>
      <dgm:spPr/>
      <dgm:t>
        <a:bodyPr/>
        <a:lstStyle/>
        <a:p>
          <a:endParaRPr lang="en-GB"/>
        </a:p>
      </dgm:t>
    </dgm:pt>
    <dgm:pt modelId="{64E96588-FE38-461A-86E9-A906D86DCC26}">
      <dgm:prSet custT="1"/>
      <dgm:spPr/>
      <dgm:t>
        <a:bodyPr/>
        <a:lstStyle/>
        <a:p>
          <a:pPr>
            <a:lnSpc>
              <a:spcPct val="150000"/>
            </a:lnSpc>
            <a:buFont typeface="Wingdings" panose="05000000000000000000" pitchFamily="2" charset="2"/>
            <a:buChar char="ü"/>
          </a:pPr>
          <a:r>
            <a:rPr lang="en-GB" sz="1100" dirty="0"/>
            <a:t>Technology Modernization</a:t>
          </a:r>
        </a:p>
      </dgm:t>
    </dgm:pt>
    <dgm:pt modelId="{D7A120CD-4392-413A-ABC5-98D875D6E7C0}" type="parTrans" cxnId="{075C9F0C-63F0-4997-AEC1-CCAF5A0C78DF}">
      <dgm:prSet/>
      <dgm:spPr/>
      <dgm:t>
        <a:bodyPr/>
        <a:lstStyle/>
        <a:p>
          <a:endParaRPr lang="en-GB"/>
        </a:p>
      </dgm:t>
    </dgm:pt>
    <dgm:pt modelId="{9C97479B-1091-454C-918F-895D3FE31D91}" type="sibTrans" cxnId="{075C9F0C-63F0-4997-AEC1-CCAF5A0C78DF}">
      <dgm:prSet/>
      <dgm:spPr/>
      <dgm:t>
        <a:bodyPr/>
        <a:lstStyle/>
        <a:p>
          <a:endParaRPr lang="en-GB"/>
        </a:p>
      </dgm:t>
    </dgm:pt>
    <dgm:pt modelId="{76AC8794-74F4-4EA8-BA8C-A90781232F54}">
      <dgm:prSet custT="1"/>
      <dgm:spPr/>
      <dgm:t>
        <a:bodyPr/>
        <a:lstStyle/>
        <a:p>
          <a:pPr>
            <a:lnSpc>
              <a:spcPct val="150000"/>
            </a:lnSpc>
            <a:buFont typeface="Wingdings" panose="05000000000000000000" pitchFamily="2" charset="2"/>
            <a:buChar char="ü"/>
          </a:pPr>
          <a:r>
            <a:rPr lang="en-GB" sz="1100" dirty="0"/>
            <a:t>Modern Finance</a:t>
          </a:r>
        </a:p>
      </dgm:t>
    </dgm:pt>
    <dgm:pt modelId="{4BCE2351-28E8-4364-8A5F-1B2A645300C4}" type="parTrans" cxnId="{378405E4-A10D-4798-8747-535349689E09}">
      <dgm:prSet/>
      <dgm:spPr/>
      <dgm:t>
        <a:bodyPr/>
        <a:lstStyle/>
        <a:p>
          <a:endParaRPr lang="en-GB"/>
        </a:p>
      </dgm:t>
    </dgm:pt>
    <dgm:pt modelId="{3E08878A-DE6F-4142-AE2A-F9927837BFB7}" type="sibTrans" cxnId="{378405E4-A10D-4798-8747-535349689E09}">
      <dgm:prSet/>
      <dgm:spPr/>
      <dgm:t>
        <a:bodyPr/>
        <a:lstStyle/>
        <a:p>
          <a:endParaRPr lang="en-GB"/>
        </a:p>
      </dgm:t>
    </dgm:pt>
    <dgm:pt modelId="{983CF14A-D540-41C7-985B-5652F41CF489}">
      <dgm:prSet custT="1"/>
      <dgm:spPr/>
      <dgm:t>
        <a:bodyPr/>
        <a:lstStyle/>
        <a:p>
          <a:pPr>
            <a:lnSpc>
              <a:spcPct val="150000"/>
            </a:lnSpc>
            <a:buFont typeface="Wingdings" panose="05000000000000000000" pitchFamily="2" charset="2"/>
            <a:buChar char="ü"/>
          </a:pPr>
          <a:r>
            <a:rPr lang="en-US" sz="1100" dirty="0"/>
            <a:t>Supporting modern supply chain management</a:t>
          </a:r>
          <a:endParaRPr lang="en-GB" sz="1100" dirty="0"/>
        </a:p>
      </dgm:t>
    </dgm:pt>
    <dgm:pt modelId="{2D2DEC59-26A6-45BD-B642-8013356B7F56}" type="parTrans" cxnId="{E4EF17E2-2DCE-43D5-936E-214CA1E7EA30}">
      <dgm:prSet/>
      <dgm:spPr/>
      <dgm:t>
        <a:bodyPr/>
        <a:lstStyle/>
        <a:p>
          <a:endParaRPr lang="en-GB"/>
        </a:p>
      </dgm:t>
    </dgm:pt>
    <dgm:pt modelId="{7A8877E4-83D1-47A7-9E1F-B6AA2D71D1A3}" type="sibTrans" cxnId="{E4EF17E2-2DCE-43D5-936E-214CA1E7EA30}">
      <dgm:prSet/>
      <dgm:spPr/>
      <dgm:t>
        <a:bodyPr/>
        <a:lstStyle/>
        <a:p>
          <a:endParaRPr lang="en-GB"/>
        </a:p>
      </dgm:t>
    </dgm:pt>
    <dgm:pt modelId="{269A5C72-57AF-4EA0-ACCE-C59B69488E35}">
      <dgm:prSet custT="1"/>
      <dgm:spPr/>
      <dgm:t>
        <a:bodyPr/>
        <a:lstStyle/>
        <a:p>
          <a:pPr>
            <a:lnSpc>
              <a:spcPct val="150000"/>
            </a:lnSpc>
            <a:buFont typeface="Wingdings" panose="05000000000000000000" pitchFamily="2" charset="2"/>
            <a:buChar char="ü"/>
          </a:pPr>
          <a:r>
            <a:rPr lang="en-GB" sz="1100" dirty="0"/>
            <a:t>Demo</a:t>
          </a:r>
        </a:p>
      </dgm:t>
    </dgm:pt>
    <dgm:pt modelId="{6730243B-63FA-4E3A-A384-7D02129EAE6A}" type="parTrans" cxnId="{2BCA7075-362C-4C9A-8187-DB08620C2EBE}">
      <dgm:prSet/>
      <dgm:spPr/>
      <dgm:t>
        <a:bodyPr/>
        <a:lstStyle/>
        <a:p>
          <a:endParaRPr lang="en-GB"/>
        </a:p>
      </dgm:t>
    </dgm:pt>
    <dgm:pt modelId="{0F39171B-4944-4D51-B092-A62959DD54B0}" type="sibTrans" cxnId="{2BCA7075-362C-4C9A-8187-DB08620C2EBE}">
      <dgm:prSet/>
      <dgm:spPr/>
      <dgm:t>
        <a:bodyPr/>
        <a:lstStyle/>
        <a:p>
          <a:endParaRPr lang="en-GB"/>
        </a:p>
      </dgm:t>
    </dgm:pt>
    <dgm:pt modelId="{C03E8993-A79B-42AB-A8B0-114B44B9CC95}">
      <dgm:prSet custT="1"/>
      <dgm:spPr/>
      <dgm:t>
        <a:bodyPr/>
        <a:lstStyle/>
        <a:p>
          <a:pPr>
            <a:lnSpc>
              <a:spcPct val="150000"/>
            </a:lnSpc>
            <a:buFont typeface="Wingdings" panose="05000000000000000000" pitchFamily="2" charset="2"/>
            <a:buChar char="ü"/>
          </a:pPr>
          <a:r>
            <a:rPr lang="en-US" sz="1100" dirty="0"/>
            <a:t>How to embed Power Platform in Dynamics 365 for Finance and Supply Chain</a:t>
          </a:r>
          <a:endParaRPr lang="en-GB" sz="1100" dirty="0"/>
        </a:p>
      </dgm:t>
    </dgm:pt>
    <dgm:pt modelId="{6CE51B56-EDEB-4A12-9717-AF24FF516E96}" type="parTrans" cxnId="{6C73AE07-2714-457D-B055-EC2073E86DFB}">
      <dgm:prSet/>
      <dgm:spPr/>
      <dgm:t>
        <a:bodyPr/>
        <a:lstStyle/>
        <a:p>
          <a:endParaRPr lang="en-GB"/>
        </a:p>
      </dgm:t>
    </dgm:pt>
    <dgm:pt modelId="{B4D73C8B-35DB-491F-B63F-33545E6B64BB}" type="sibTrans" cxnId="{6C73AE07-2714-457D-B055-EC2073E86DFB}">
      <dgm:prSet/>
      <dgm:spPr/>
      <dgm:t>
        <a:bodyPr/>
        <a:lstStyle/>
        <a:p>
          <a:endParaRPr lang="en-GB"/>
        </a:p>
      </dgm:t>
    </dgm:pt>
    <dgm:pt modelId="{E2E8F0FF-2562-411A-AEBD-32131929444C}" type="pres">
      <dgm:prSet presAssocID="{AC11CA59-F486-473C-AE1A-BD3E159BD48A}" presName="Name0" presStyleCnt="0">
        <dgm:presLayoutVars>
          <dgm:dir/>
          <dgm:animLvl val="lvl"/>
          <dgm:resizeHandles val="exact"/>
        </dgm:presLayoutVars>
      </dgm:prSet>
      <dgm:spPr/>
    </dgm:pt>
    <dgm:pt modelId="{176247BB-19BB-49E9-B85D-3D6E084ED755}" type="pres">
      <dgm:prSet presAssocID="{3F8F7C63-6D9D-4496-99F3-13DF66B8EAD6}" presName="composite" presStyleCnt="0"/>
      <dgm:spPr/>
    </dgm:pt>
    <dgm:pt modelId="{DEBF50E0-4517-471F-B18E-2795B1F5C0A8}" type="pres">
      <dgm:prSet presAssocID="{3F8F7C63-6D9D-4496-99F3-13DF66B8EAD6}" presName="parTx" presStyleLbl="alignNode1" presStyleIdx="0" presStyleCnt="5">
        <dgm:presLayoutVars>
          <dgm:chMax val="0"/>
          <dgm:chPref val="0"/>
          <dgm:bulletEnabled val="1"/>
        </dgm:presLayoutVars>
      </dgm:prSet>
      <dgm:spPr/>
    </dgm:pt>
    <dgm:pt modelId="{F9540AD5-4F34-4720-A853-23023519F2F5}" type="pres">
      <dgm:prSet presAssocID="{3F8F7C63-6D9D-4496-99F3-13DF66B8EAD6}" presName="desTx" presStyleLbl="alignAccFollowNode1" presStyleIdx="0" presStyleCnt="5">
        <dgm:presLayoutVars>
          <dgm:bulletEnabled val="1"/>
        </dgm:presLayoutVars>
      </dgm:prSet>
      <dgm:spPr/>
    </dgm:pt>
    <dgm:pt modelId="{453092C0-69F2-4133-89C7-1EFC080540F9}" type="pres">
      <dgm:prSet presAssocID="{DF74605E-4936-443D-9D28-163DDAEF2472}" presName="space" presStyleCnt="0"/>
      <dgm:spPr/>
    </dgm:pt>
    <dgm:pt modelId="{B534AEEA-7710-46E1-8E7F-AEB445BB6ECE}" type="pres">
      <dgm:prSet presAssocID="{5D730ECF-5E56-4BCC-9295-01AA7310EDA9}" presName="composite" presStyleCnt="0"/>
      <dgm:spPr/>
    </dgm:pt>
    <dgm:pt modelId="{A15940E0-E524-4386-893B-E5C857ACD0DE}" type="pres">
      <dgm:prSet presAssocID="{5D730ECF-5E56-4BCC-9295-01AA7310EDA9}" presName="parTx" presStyleLbl="alignNode1" presStyleIdx="1" presStyleCnt="5">
        <dgm:presLayoutVars>
          <dgm:chMax val="0"/>
          <dgm:chPref val="0"/>
          <dgm:bulletEnabled val="1"/>
        </dgm:presLayoutVars>
      </dgm:prSet>
      <dgm:spPr/>
    </dgm:pt>
    <dgm:pt modelId="{CD66AAD5-A74B-4989-8AD5-348B79FA87C7}" type="pres">
      <dgm:prSet presAssocID="{5D730ECF-5E56-4BCC-9295-01AA7310EDA9}" presName="desTx" presStyleLbl="alignAccFollowNode1" presStyleIdx="1" presStyleCnt="5">
        <dgm:presLayoutVars>
          <dgm:bulletEnabled val="1"/>
        </dgm:presLayoutVars>
      </dgm:prSet>
      <dgm:spPr/>
    </dgm:pt>
    <dgm:pt modelId="{C5BE0DCA-B96B-4057-8554-960F944CF794}" type="pres">
      <dgm:prSet presAssocID="{9491BB27-9D09-4225-BBD1-073A5C5F0A21}" presName="space" presStyleCnt="0"/>
      <dgm:spPr/>
    </dgm:pt>
    <dgm:pt modelId="{23BDFAD9-10B7-498B-8F93-50B81A884DDF}" type="pres">
      <dgm:prSet presAssocID="{AA0CC1A4-89B3-4AA2-AE39-4C1399639CA2}" presName="composite" presStyleCnt="0"/>
      <dgm:spPr/>
    </dgm:pt>
    <dgm:pt modelId="{6D51457A-C3C5-41AF-B616-CDB4705EBFBD}" type="pres">
      <dgm:prSet presAssocID="{AA0CC1A4-89B3-4AA2-AE39-4C1399639CA2}" presName="parTx" presStyleLbl="alignNode1" presStyleIdx="2" presStyleCnt="5">
        <dgm:presLayoutVars>
          <dgm:chMax val="0"/>
          <dgm:chPref val="0"/>
          <dgm:bulletEnabled val="1"/>
        </dgm:presLayoutVars>
      </dgm:prSet>
      <dgm:spPr/>
    </dgm:pt>
    <dgm:pt modelId="{FE6D297C-C9E0-4A7D-A12A-BA53DEE78AEC}" type="pres">
      <dgm:prSet presAssocID="{AA0CC1A4-89B3-4AA2-AE39-4C1399639CA2}" presName="desTx" presStyleLbl="alignAccFollowNode1" presStyleIdx="2" presStyleCnt="5">
        <dgm:presLayoutVars>
          <dgm:bulletEnabled val="1"/>
        </dgm:presLayoutVars>
      </dgm:prSet>
      <dgm:spPr/>
    </dgm:pt>
    <dgm:pt modelId="{00CE47B6-B023-4B8B-9908-3FA50864829F}" type="pres">
      <dgm:prSet presAssocID="{6CDD5F2F-DC14-46D9-87E7-871C2297CCE1}" presName="space" presStyleCnt="0"/>
      <dgm:spPr/>
    </dgm:pt>
    <dgm:pt modelId="{EB537E39-DA26-4699-AF84-94C94096DDA9}" type="pres">
      <dgm:prSet presAssocID="{639BF8EA-4D33-4B30-911B-6776BADCAC46}" presName="composite" presStyleCnt="0"/>
      <dgm:spPr/>
    </dgm:pt>
    <dgm:pt modelId="{79AA2380-6C09-4C3E-A320-87D02EF11B92}" type="pres">
      <dgm:prSet presAssocID="{639BF8EA-4D33-4B30-911B-6776BADCAC46}" presName="parTx" presStyleLbl="alignNode1" presStyleIdx="3" presStyleCnt="5">
        <dgm:presLayoutVars>
          <dgm:chMax val="0"/>
          <dgm:chPref val="0"/>
          <dgm:bulletEnabled val="1"/>
        </dgm:presLayoutVars>
      </dgm:prSet>
      <dgm:spPr/>
    </dgm:pt>
    <dgm:pt modelId="{569DA3D3-C2E5-4089-A6F0-CF7A0DE5293E}" type="pres">
      <dgm:prSet presAssocID="{639BF8EA-4D33-4B30-911B-6776BADCAC46}" presName="desTx" presStyleLbl="alignAccFollowNode1" presStyleIdx="3" presStyleCnt="5">
        <dgm:presLayoutVars>
          <dgm:bulletEnabled val="1"/>
        </dgm:presLayoutVars>
      </dgm:prSet>
      <dgm:spPr/>
    </dgm:pt>
    <dgm:pt modelId="{69C599F4-9B2F-43FB-B2EB-916089C95F3A}" type="pres">
      <dgm:prSet presAssocID="{02641D1F-193F-4370-8212-3D28CA0839D7}" presName="space" presStyleCnt="0"/>
      <dgm:spPr/>
    </dgm:pt>
    <dgm:pt modelId="{A6FA747B-F96D-4BB7-9CAA-697BD5717906}" type="pres">
      <dgm:prSet presAssocID="{DF86A6E5-580E-4F2A-B223-B458E5A97CE4}" presName="composite" presStyleCnt="0"/>
      <dgm:spPr/>
    </dgm:pt>
    <dgm:pt modelId="{19CDF2AB-3B0B-41CB-AD00-E99839314F1A}" type="pres">
      <dgm:prSet presAssocID="{DF86A6E5-580E-4F2A-B223-B458E5A97CE4}" presName="parTx" presStyleLbl="alignNode1" presStyleIdx="4" presStyleCnt="5">
        <dgm:presLayoutVars>
          <dgm:chMax val="0"/>
          <dgm:chPref val="0"/>
          <dgm:bulletEnabled val="1"/>
        </dgm:presLayoutVars>
      </dgm:prSet>
      <dgm:spPr/>
    </dgm:pt>
    <dgm:pt modelId="{6BCC47BA-0C21-4EC9-8F7B-D9BCA5C8EC21}" type="pres">
      <dgm:prSet presAssocID="{DF86A6E5-580E-4F2A-B223-B458E5A97CE4}" presName="desTx" presStyleLbl="alignAccFollowNode1" presStyleIdx="4" presStyleCnt="5">
        <dgm:presLayoutVars>
          <dgm:bulletEnabled val="1"/>
        </dgm:presLayoutVars>
      </dgm:prSet>
      <dgm:spPr/>
    </dgm:pt>
  </dgm:ptLst>
  <dgm:cxnLst>
    <dgm:cxn modelId="{8683EF00-FA0E-44C4-B5C4-46EDF42D1A4F}" type="presOf" srcId="{36C762CA-9B14-40FD-A3BF-8E60E97AACB0}" destId="{569DA3D3-C2E5-4089-A6F0-CF7A0DE5293E}" srcOrd="0" destOrd="4" presId="urn:microsoft.com/office/officeart/2005/8/layout/hList1"/>
    <dgm:cxn modelId="{67B61E06-C718-408A-8144-2C325A99B7CD}" type="presOf" srcId="{6A0DAC46-074E-44D5-BC93-2A28D37093F5}" destId="{FE6D297C-C9E0-4A7D-A12A-BA53DEE78AEC}" srcOrd="0" destOrd="6" presId="urn:microsoft.com/office/officeart/2005/8/layout/hList1"/>
    <dgm:cxn modelId="{6C73AE07-2714-457D-B055-EC2073E86DFB}" srcId="{DF86A6E5-580E-4F2A-B223-B458E5A97CE4}" destId="{C03E8993-A79B-42AB-A8B0-114B44B9CC95}" srcOrd="5" destOrd="0" parTransId="{6CE51B56-EDEB-4A12-9717-AF24FF516E96}" sibTransId="{B4D73C8B-35DB-491F-B63F-33545E6B64BB}"/>
    <dgm:cxn modelId="{33F1A608-4DA9-4826-AF52-36D4C55E4E04}" srcId="{AA0CC1A4-89B3-4AA2-AE39-4C1399639CA2}" destId="{C6F6A35E-EF9D-42DB-9F6B-51AFF90BC98C}" srcOrd="0" destOrd="0" parTransId="{4BE4706B-ADBA-4294-8DC4-FD7F07C201E2}" sibTransId="{5C687E63-B55E-4016-81AC-60C7B4AB88A6}"/>
    <dgm:cxn modelId="{0958170B-19A0-4708-9E20-DA0354686925}" srcId="{AA0CC1A4-89B3-4AA2-AE39-4C1399639CA2}" destId="{9610126D-8E49-4BC7-A0DB-A630B3EC4789}" srcOrd="4" destOrd="0" parTransId="{FE2D0D8C-3E21-4CC2-9CAE-769532D3A206}" sibTransId="{360FF09A-39B9-4FE3-827D-582816FF646C}"/>
    <dgm:cxn modelId="{E8DA770B-D9C7-4BFD-A4F9-3795018ED850}" type="presOf" srcId="{64E96588-FE38-461A-86E9-A906D86DCC26}" destId="{6BCC47BA-0C21-4EC9-8F7B-D9BCA5C8EC21}" srcOrd="0" destOrd="1" presId="urn:microsoft.com/office/officeart/2005/8/layout/hList1"/>
    <dgm:cxn modelId="{075C9F0C-63F0-4997-AEC1-CCAF5A0C78DF}" srcId="{DF86A6E5-580E-4F2A-B223-B458E5A97CE4}" destId="{64E96588-FE38-461A-86E9-A906D86DCC26}" srcOrd="1" destOrd="0" parTransId="{D7A120CD-4392-413A-ABC5-98D875D6E7C0}" sibTransId="{9C97479B-1091-454C-918F-895D3FE31D91}"/>
    <dgm:cxn modelId="{E3ED610E-D840-4A47-82CA-1963CEA02A3D}" srcId="{AC11CA59-F486-473C-AE1A-BD3E159BD48A}" destId="{DF86A6E5-580E-4F2A-B223-B458E5A97CE4}" srcOrd="4" destOrd="0" parTransId="{A3F965A0-4DFA-4DB1-BF22-9BD549EB3157}" sibTransId="{A2239809-CB4C-48EC-8779-BE5C55EB41C1}"/>
    <dgm:cxn modelId="{265B1D10-B47E-4005-88BD-ACD4C1855A5A}" type="presOf" srcId="{5DE25A94-6918-4273-9B5D-514CB3F59858}" destId="{569DA3D3-C2E5-4089-A6F0-CF7A0DE5293E}" srcOrd="0" destOrd="1" presId="urn:microsoft.com/office/officeart/2005/8/layout/hList1"/>
    <dgm:cxn modelId="{63B43A14-C1C7-4969-9D55-767EF24D6B21}" type="presOf" srcId="{B1D56709-3A7C-4639-9F64-8CF2DFC1EEAF}" destId="{F9540AD5-4F34-4720-A853-23023519F2F5}" srcOrd="0" destOrd="6" presId="urn:microsoft.com/office/officeart/2005/8/layout/hList1"/>
    <dgm:cxn modelId="{01AD5014-4F28-4426-95E6-AF48D3E6D80A}" srcId="{3F8F7C63-6D9D-4496-99F3-13DF66B8EAD6}" destId="{A05F72D0-69A6-4C7B-BB38-A1A0AB843EE4}" srcOrd="4" destOrd="0" parTransId="{62F7D189-29D3-4D68-9BF0-B0FAEE19B125}" sibTransId="{74C6F7AD-BBFB-49F3-9C3B-B861D5A124C6}"/>
    <dgm:cxn modelId="{E455D314-3C2C-445D-8605-B78D41BFD70B}" type="presOf" srcId="{FC2E9FD0-AD1A-4E81-8CE8-F5387731ACC5}" destId="{6BCC47BA-0C21-4EC9-8F7B-D9BCA5C8EC21}" srcOrd="0" destOrd="0" presId="urn:microsoft.com/office/officeart/2005/8/layout/hList1"/>
    <dgm:cxn modelId="{5A99B117-83E0-4DDA-9909-5A1A6250AD18}" srcId="{3F8F7C63-6D9D-4496-99F3-13DF66B8EAD6}" destId="{B1D56709-3A7C-4639-9F64-8CF2DFC1EEAF}" srcOrd="6" destOrd="0" parTransId="{CFEBF81F-9A13-4624-9116-3E4F01E99DAC}" sibTransId="{740B5291-618D-4B35-84FE-8EE5C299203E}"/>
    <dgm:cxn modelId="{37581F1C-5334-445E-829C-72AF65A4BDB2}" type="presOf" srcId="{AA0CC1A4-89B3-4AA2-AE39-4C1399639CA2}" destId="{6D51457A-C3C5-41AF-B616-CDB4705EBFBD}" srcOrd="0" destOrd="0" presId="urn:microsoft.com/office/officeart/2005/8/layout/hList1"/>
    <dgm:cxn modelId="{C7779020-8177-4DE9-A585-ADE6595A2EDA}" type="presOf" srcId="{AA78ED3C-C951-4F58-9959-01105C3C2617}" destId="{569DA3D3-C2E5-4089-A6F0-CF7A0DE5293E}" srcOrd="0" destOrd="2" presId="urn:microsoft.com/office/officeart/2005/8/layout/hList1"/>
    <dgm:cxn modelId="{00844724-3574-4BD7-A1D7-0DDFFF3FBF87}" type="presOf" srcId="{236D48B7-63A7-4285-9C6C-7AFF01B56D9D}" destId="{CD66AAD5-A74B-4989-8AD5-348B79FA87C7}" srcOrd="0" destOrd="5" presId="urn:microsoft.com/office/officeart/2005/8/layout/hList1"/>
    <dgm:cxn modelId="{987BE227-CEAA-47DE-803C-BDCA93CF7D97}" srcId="{3F8F7C63-6D9D-4496-99F3-13DF66B8EAD6}" destId="{BCDD3C48-E5A3-4417-86F3-B7128AC5B7B1}" srcOrd="9" destOrd="0" parTransId="{10E7CB6E-2AD1-4789-8237-7BEC72F1F1FA}" sibTransId="{DFA3E833-ED9A-4EA5-ACF4-749C666265D1}"/>
    <dgm:cxn modelId="{B9CB5028-8610-4C03-8D30-E47EEEDF1F12}" srcId="{3F8F7C63-6D9D-4496-99F3-13DF66B8EAD6}" destId="{8E896EB5-DC99-4BB3-B264-36E39DE7CEC8}" srcOrd="2" destOrd="0" parTransId="{D783B99B-ADFA-4D1B-A614-77EF61E71670}" sibTransId="{C765E2B2-5B2B-4F45-B628-B6251082CF94}"/>
    <dgm:cxn modelId="{C246DF29-2B2B-4568-8ECD-83F0560A3B95}" type="presOf" srcId="{C03E8993-A79B-42AB-A8B0-114B44B9CC95}" destId="{6BCC47BA-0C21-4EC9-8F7B-D9BCA5C8EC21}" srcOrd="0" destOrd="5" presId="urn:microsoft.com/office/officeart/2005/8/layout/hList1"/>
    <dgm:cxn modelId="{95F1422B-D2D2-4C16-B913-4506C14F30E2}" srcId="{5D730ECF-5E56-4BCC-9295-01AA7310EDA9}" destId="{58A2E522-E29C-4132-AC13-C3D4E644FA3C}" srcOrd="7" destOrd="0" parTransId="{E9E5FE19-EEBB-4197-8E3C-36FFB0A95F09}" sibTransId="{5D0976C6-ACD5-49EF-BDEC-DCDD2C61531D}"/>
    <dgm:cxn modelId="{EBA7442D-1D1C-485C-91DE-AE6B91BFBDF6}" type="presOf" srcId="{88D93969-2262-4FB9-8705-4D141334E937}" destId="{FE6D297C-C9E0-4A7D-A12A-BA53DEE78AEC}" srcOrd="0" destOrd="3" presId="urn:microsoft.com/office/officeart/2005/8/layout/hList1"/>
    <dgm:cxn modelId="{C8DB1D31-2C8D-4B6A-94F7-08BAA82BDD6D}" type="presOf" srcId="{D8FFB6A3-E449-44EE-97FD-14B7E5F1F078}" destId="{569DA3D3-C2E5-4089-A6F0-CF7A0DE5293E}" srcOrd="0" destOrd="6" presId="urn:microsoft.com/office/officeart/2005/8/layout/hList1"/>
    <dgm:cxn modelId="{E85E3132-EF8A-4793-AE98-63D9F856D2F9}" type="presOf" srcId="{A05F72D0-69A6-4C7B-BB38-A1A0AB843EE4}" destId="{F9540AD5-4F34-4720-A853-23023519F2F5}" srcOrd="0" destOrd="4" presId="urn:microsoft.com/office/officeart/2005/8/layout/hList1"/>
    <dgm:cxn modelId="{BCE1AE34-6AC8-4BE5-932E-B7A04062E7C6}" type="presOf" srcId="{B63A16E6-9473-45C1-842F-291CED23CD78}" destId="{569DA3D3-C2E5-4089-A6F0-CF7A0DE5293E}" srcOrd="0" destOrd="3" presId="urn:microsoft.com/office/officeart/2005/8/layout/hList1"/>
    <dgm:cxn modelId="{E89DCC35-4170-4CB2-A20C-EB81473BF897}" srcId="{5D730ECF-5E56-4BCC-9295-01AA7310EDA9}" destId="{24E91F4A-3897-4A0C-950E-4537F3FBB810}" srcOrd="6" destOrd="0" parTransId="{3FA903BF-7730-470C-B9B9-D24374440B2F}" sibTransId="{B56624A6-8E5F-4771-B1C0-E2E7A2D5FEA7}"/>
    <dgm:cxn modelId="{AFC3B238-B524-4D9D-9277-42388877E507}" type="presOf" srcId="{76AC8794-74F4-4EA8-BA8C-A90781232F54}" destId="{6BCC47BA-0C21-4EC9-8F7B-D9BCA5C8EC21}" srcOrd="0" destOrd="2" presId="urn:microsoft.com/office/officeart/2005/8/layout/hList1"/>
    <dgm:cxn modelId="{76EEBB3B-3E89-4F18-95D8-1A19F6518923}" srcId="{3F8F7C63-6D9D-4496-99F3-13DF66B8EAD6}" destId="{DCB7BB8A-CD35-4222-952A-62E0A9CA463F}" srcOrd="7" destOrd="0" parTransId="{A5148690-8224-4448-A595-C0900FCD59F3}" sibTransId="{34E54AF9-3437-46C4-B34E-177C1564BD59}"/>
    <dgm:cxn modelId="{B0D6FD5E-D622-4C75-951D-4FCFE47F2376}" srcId="{5D730ECF-5E56-4BCC-9295-01AA7310EDA9}" destId="{3E642F35-97D9-4849-9004-96A0F376220D}" srcOrd="2" destOrd="0" parTransId="{FC0A6F24-07E2-403B-9EB3-1E68DF92A7B9}" sibTransId="{E455CF66-9B12-4FAB-A0CC-01947E2B58B4}"/>
    <dgm:cxn modelId="{E22B1161-B875-42C3-872A-BA51DEFE8537}" srcId="{3F8F7C63-6D9D-4496-99F3-13DF66B8EAD6}" destId="{03D3870E-6E12-4A4A-99E8-B07254945176}" srcOrd="5" destOrd="0" parTransId="{A33E1C08-23D8-4E14-99AB-83006AD2583F}" sibTransId="{60E885CE-DE9F-4222-901B-F44A9519D4BC}"/>
    <dgm:cxn modelId="{59995761-1F05-4503-A942-A31774743FB6}" type="presOf" srcId="{A6C29D9B-FA0D-4C44-99F3-70A3C6A28ABC}" destId="{F9540AD5-4F34-4720-A853-23023519F2F5}" srcOrd="0" destOrd="3" presId="urn:microsoft.com/office/officeart/2005/8/layout/hList1"/>
    <dgm:cxn modelId="{C705DF45-B0B7-41EF-8645-435515E6A266}" srcId="{639BF8EA-4D33-4B30-911B-6776BADCAC46}" destId="{5DE25A94-6918-4273-9B5D-514CB3F59858}" srcOrd="1" destOrd="0" parTransId="{78ABE27B-1C98-4453-8F3E-300A620CDC95}" sibTransId="{02691541-E1A8-4AF1-B616-21CEAD1D89BB}"/>
    <dgm:cxn modelId="{C377A466-AD2B-45D6-AD4A-3D0F22318176}" srcId="{3F8F7C63-6D9D-4496-99F3-13DF66B8EAD6}" destId="{3FD82739-856C-477A-A9F2-F79000C2BD73}" srcOrd="8" destOrd="0" parTransId="{0D75DD0F-8D71-4417-84BC-EAD9CE83FA07}" sibTransId="{8EF37914-1361-4FCA-9D73-4AFC34BC2D51}"/>
    <dgm:cxn modelId="{F37D8A48-094D-4291-8663-3219EE933036}" type="presOf" srcId="{630C8C32-A979-40C7-BDD7-71A76577670D}" destId="{F9540AD5-4F34-4720-A853-23023519F2F5}" srcOrd="0" destOrd="0" presId="urn:microsoft.com/office/officeart/2005/8/layout/hList1"/>
    <dgm:cxn modelId="{DD6CFD48-3E16-43C5-A865-5F09FAD3FA51}" type="presOf" srcId="{24E91F4A-3897-4A0C-950E-4537F3FBB810}" destId="{CD66AAD5-A74B-4989-8AD5-348B79FA87C7}" srcOrd="0" destOrd="6" presId="urn:microsoft.com/office/officeart/2005/8/layout/hList1"/>
    <dgm:cxn modelId="{344F834E-2FCD-4079-840F-2D579BC3381A}" srcId="{639BF8EA-4D33-4B30-911B-6776BADCAC46}" destId="{B63A16E6-9473-45C1-842F-291CED23CD78}" srcOrd="3" destOrd="0" parTransId="{963CE28C-C1FE-46E3-AC82-1DFE8726E821}" sibTransId="{0388097F-781A-4438-A3B7-D80A77EFD73E}"/>
    <dgm:cxn modelId="{ADABC46F-5F7F-450F-A491-AF77B0223B23}" srcId="{3F8F7C63-6D9D-4496-99F3-13DF66B8EAD6}" destId="{ED0320A2-84EF-464D-BA55-8B9CA19360EB}" srcOrd="1" destOrd="0" parTransId="{733CED72-31D7-4D0C-A15C-D7391E674E4A}" sibTransId="{4A1D8552-EF71-45FB-A7C5-E3AF0407CC2D}"/>
    <dgm:cxn modelId="{46F53550-0107-4711-901A-8C35D4679E93}" type="presOf" srcId="{3F8F7C63-6D9D-4496-99F3-13DF66B8EAD6}" destId="{DEBF50E0-4517-471F-B18E-2795B1F5C0A8}" srcOrd="0" destOrd="0" presId="urn:microsoft.com/office/officeart/2005/8/layout/hList1"/>
    <dgm:cxn modelId="{12DA2772-2668-4319-8BD4-996C308E4C5C}" srcId="{639BF8EA-4D33-4B30-911B-6776BADCAC46}" destId="{7AE03F6D-A0A5-4C20-BC13-21EF09DC5CC4}" srcOrd="5" destOrd="0" parTransId="{06A9F93A-0F99-4DC0-AEE7-1C0B6A7249ED}" sibTransId="{D09FAE38-C505-4352-9685-99BB2BAB1ACF}"/>
    <dgm:cxn modelId="{1D679673-5FD6-4446-B5C4-EA13252864E0}" srcId="{AC11CA59-F486-473C-AE1A-BD3E159BD48A}" destId="{5D730ECF-5E56-4BCC-9295-01AA7310EDA9}" srcOrd="1" destOrd="0" parTransId="{B49ADB08-7DAD-4DCA-9B2B-46818BC4CFDF}" sibTransId="{9491BB27-9D09-4225-BBD1-073A5C5F0A21}"/>
    <dgm:cxn modelId="{0C9B4B54-471C-4DE0-B7ED-BD23FDC378DD}" type="presOf" srcId="{7AE03F6D-A0A5-4C20-BC13-21EF09DC5CC4}" destId="{569DA3D3-C2E5-4089-A6F0-CF7A0DE5293E}" srcOrd="0" destOrd="5" presId="urn:microsoft.com/office/officeart/2005/8/layout/hList1"/>
    <dgm:cxn modelId="{21295074-A0F9-420B-A47C-9A3D0F9247AC}" type="presOf" srcId="{5D730ECF-5E56-4BCC-9295-01AA7310EDA9}" destId="{A15940E0-E524-4386-893B-E5C857ACD0DE}" srcOrd="0" destOrd="0" presId="urn:microsoft.com/office/officeart/2005/8/layout/hList1"/>
    <dgm:cxn modelId="{2BCA7075-362C-4C9A-8187-DB08620C2EBE}" srcId="{DF86A6E5-580E-4F2A-B223-B458E5A97CE4}" destId="{269A5C72-57AF-4EA0-ACCE-C59B69488E35}" srcOrd="4" destOrd="0" parTransId="{6730243B-63FA-4E3A-A384-7D02129EAE6A}" sibTransId="{0F39171B-4944-4D51-B092-A62959DD54B0}"/>
    <dgm:cxn modelId="{B8C83676-32B6-414D-87A3-58819BB77685}" srcId="{639BF8EA-4D33-4B30-911B-6776BADCAC46}" destId="{AA78ED3C-C951-4F58-9959-01105C3C2617}" srcOrd="2" destOrd="0" parTransId="{80E848FA-6CC9-40FF-8A2E-3A173477A632}" sibTransId="{B7695E07-7C98-439E-95ED-062A66649E8F}"/>
    <dgm:cxn modelId="{A05C5356-BBB8-4364-AED6-495052AA1745}" srcId="{639BF8EA-4D33-4B30-911B-6776BADCAC46}" destId="{36C762CA-9B14-40FD-A3BF-8E60E97AACB0}" srcOrd="4" destOrd="0" parTransId="{F662D8E3-E924-425F-94A3-F55106F815C5}" sibTransId="{003494B5-C1F6-4CF6-91FF-D780D59A26B3}"/>
    <dgm:cxn modelId="{1A207F59-6EBD-4E05-ACBB-0575486B1888}" type="presOf" srcId="{40585278-DF6A-4768-8168-AFAA3D149FEC}" destId="{FE6D297C-C9E0-4A7D-A12A-BA53DEE78AEC}" srcOrd="0" destOrd="2" presId="urn:microsoft.com/office/officeart/2005/8/layout/hList1"/>
    <dgm:cxn modelId="{F856FA7B-3279-4151-88C6-FC89EF00CA04}" srcId="{AC11CA59-F486-473C-AE1A-BD3E159BD48A}" destId="{AA0CC1A4-89B3-4AA2-AE39-4C1399639CA2}" srcOrd="2" destOrd="0" parTransId="{C0AF6D3B-B26B-43D4-8370-C068EA004DB7}" sibTransId="{6CDD5F2F-DC14-46D9-87E7-871C2297CCE1}"/>
    <dgm:cxn modelId="{3790F588-BD57-4CCE-B91D-33379F88B9D6}" type="presOf" srcId="{F44527D1-3623-4718-A5C7-590A95354660}" destId="{CD66AAD5-A74B-4989-8AD5-348B79FA87C7}" srcOrd="0" destOrd="0" presId="urn:microsoft.com/office/officeart/2005/8/layout/hList1"/>
    <dgm:cxn modelId="{3630CF93-9C0F-42C1-A7E3-12BADA9ACFE4}" srcId="{7AE03F6D-A0A5-4C20-BC13-21EF09DC5CC4}" destId="{D8FFB6A3-E449-44EE-97FD-14B7E5F1F078}" srcOrd="0" destOrd="0" parTransId="{F271BF60-0D47-4E01-B8F0-23881EE9F385}" sibTransId="{ACE66685-E908-479E-9B13-3E728B89578C}"/>
    <dgm:cxn modelId="{11AF3294-D720-46F7-A210-5C86B3113581}" type="presOf" srcId="{03D3870E-6E12-4A4A-99E8-B07254945176}" destId="{F9540AD5-4F34-4720-A853-23023519F2F5}" srcOrd="0" destOrd="5" presId="urn:microsoft.com/office/officeart/2005/8/layout/hList1"/>
    <dgm:cxn modelId="{DE6DA398-F2D2-4825-B1B7-40F17E6BD05B}" srcId="{3F8F7C63-6D9D-4496-99F3-13DF66B8EAD6}" destId="{A6C29D9B-FA0D-4C44-99F3-70A3C6A28ABC}" srcOrd="3" destOrd="0" parTransId="{30B991BB-59D0-46CE-B76F-A8E10A0E3AD2}" sibTransId="{C42FABC9-FC87-44F8-819D-67DCEC95CB19}"/>
    <dgm:cxn modelId="{8C63B698-8A4E-457D-994E-67C74BAEA65D}" srcId="{3F8F7C63-6D9D-4496-99F3-13DF66B8EAD6}" destId="{630C8C32-A979-40C7-BDD7-71A76577670D}" srcOrd="0" destOrd="0" parTransId="{A072B589-234B-4E81-93D6-F23076B69245}" sibTransId="{BC580252-AC53-48E5-98C9-B7684010D558}"/>
    <dgm:cxn modelId="{0051009A-8A76-40D1-9129-73FC09B3DB69}" type="presOf" srcId="{50147886-EAE7-4BEB-BA6C-F68DA6BF58EE}" destId="{FE6D297C-C9E0-4A7D-A12A-BA53DEE78AEC}" srcOrd="0" destOrd="1" presId="urn:microsoft.com/office/officeart/2005/8/layout/hList1"/>
    <dgm:cxn modelId="{450D699A-A0FB-4B92-8051-F8D7FA9F0243}" type="presOf" srcId="{624CB385-66B0-4EAE-9A0D-21C51F23C0FF}" destId="{FE6D297C-C9E0-4A7D-A12A-BA53DEE78AEC}" srcOrd="0" destOrd="5" presId="urn:microsoft.com/office/officeart/2005/8/layout/hList1"/>
    <dgm:cxn modelId="{4F69529A-BD8B-439E-8866-8C96C5A45BF9}" type="presOf" srcId="{58A2E522-E29C-4132-AC13-C3D4E644FA3C}" destId="{CD66AAD5-A74B-4989-8AD5-348B79FA87C7}" srcOrd="0" destOrd="7" presId="urn:microsoft.com/office/officeart/2005/8/layout/hList1"/>
    <dgm:cxn modelId="{3A16BE9C-5C16-43C7-92AE-5D9F366D5D99}" srcId="{5D730ECF-5E56-4BCC-9295-01AA7310EDA9}" destId="{E5BD9D08-D55A-4077-A266-63A3412B597C}" srcOrd="3" destOrd="0" parTransId="{6B05C7C0-09DD-451E-AE20-D6C396140BA4}" sibTransId="{BA576175-C61B-4F42-BBB2-1AF3DD04D2D8}"/>
    <dgm:cxn modelId="{DB52AA9F-F9CC-4A8E-AB0E-33BCDB036D5E}" srcId="{AA0CC1A4-89B3-4AA2-AE39-4C1399639CA2}" destId="{40585278-DF6A-4768-8168-AFAA3D149FEC}" srcOrd="2" destOrd="0" parTransId="{5C50C266-A519-446A-82D8-B40D8304A1B7}" sibTransId="{95C3AD48-8DBD-458D-B6BC-D77382399005}"/>
    <dgm:cxn modelId="{FBE15CA0-3717-497A-8E9A-018989822677}" srcId="{5D730ECF-5E56-4BCC-9295-01AA7310EDA9}" destId="{F44527D1-3623-4718-A5C7-590A95354660}" srcOrd="0" destOrd="0" parTransId="{5E7514FD-99DE-4412-9C1C-3D96F9C74494}" sibTransId="{07EC650E-232F-42AC-A156-321F455F5A3F}"/>
    <dgm:cxn modelId="{D1018BA4-D551-4AF8-AE83-3A349CE9146F}" type="presOf" srcId="{639BF8EA-4D33-4B30-911B-6776BADCAC46}" destId="{79AA2380-6C09-4C3E-A320-87D02EF11B92}" srcOrd="0" destOrd="0" presId="urn:microsoft.com/office/officeart/2005/8/layout/hList1"/>
    <dgm:cxn modelId="{46AC5DA6-931E-485C-80D5-609AA370BF3C}" srcId="{5D730ECF-5E56-4BCC-9295-01AA7310EDA9}" destId="{545A33F6-B5F6-426A-8C86-40CF9A69FDEB}" srcOrd="1" destOrd="0" parTransId="{35A6CFD5-75E6-454E-82A8-2EEB5B20D7C7}" sibTransId="{871627F3-A0BF-4926-ACF6-1AD098FB9865}"/>
    <dgm:cxn modelId="{7DEDE6A6-D5F6-4AFA-95DA-0F65625C743C}" srcId="{639BF8EA-4D33-4B30-911B-6776BADCAC46}" destId="{D8175AF9-F842-45F9-97DC-C69B2B6BBF53}" srcOrd="6" destOrd="0" parTransId="{790B86D8-9779-4A95-9728-106B465CDD3C}" sibTransId="{513B4DA5-7C2B-4D4D-9C48-E13269E1158D}"/>
    <dgm:cxn modelId="{499B0CA8-5A28-4F3A-AF92-30F09620EB6A}" type="presOf" srcId="{98E9E80D-99C6-4D95-ADA3-154C4B59F85F}" destId="{CD66AAD5-A74B-4989-8AD5-348B79FA87C7}" srcOrd="0" destOrd="4" presId="urn:microsoft.com/office/officeart/2005/8/layout/hList1"/>
    <dgm:cxn modelId="{4FAF80A8-3559-420C-991C-378325B0E176}" type="presOf" srcId="{DCB7BB8A-CD35-4222-952A-62E0A9CA463F}" destId="{F9540AD5-4F34-4720-A853-23023519F2F5}" srcOrd="0" destOrd="7" presId="urn:microsoft.com/office/officeart/2005/8/layout/hList1"/>
    <dgm:cxn modelId="{ACCE82A9-E050-4212-8FEF-F3BB00422909}" type="presOf" srcId="{3FD82739-856C-477A-A9F2-F79000C2BD73}" destId="{F9540AD5-4F34-4720-A853-23023519F2F5}" srcOrd="0" destOrd="8" presId="urn:microsoft.com/office/officeart/2005/8/layout/hList1"/>
    <dgm:cxn modelId="{B9A036AB-F55C-4ED8-88AB-A6656C71B526}" type="presOf" srcId="{269A5C72-57AF-4EA0-ACCE-C59B69488E35}" destId="{6BCC47BA-0C21-4EC9-8F7B-D9BCA5C8EC21}" srcOrd="0" destOrd="4" presId="urn:microsoft.com/office/officeart/2005/8/layout/hList1"/>
    <dgm:cxn modelId="{533B33B0-F780-445E-9B62-7F84DB009051}" srcId="{AC11CA59-F486-473C-AE1A-BD3E159BD48A}" destId="{639BF8EA-4D33-4B30-911B-6776BADCAC46}" srcOrd="3" destOrd="0" parTransId="{73779F8B-B701-4BB6-9E77-1298E5928771}" sibTransId="{02641D1F-193F-4370-8212-3D28CA0839D7}"/>
    <dgm:cxn modelId="{1F0C73B1-EF50-4F66-9039-50A5177EFF6E}" type="presOf" srcId="{9610126D-8E49-4BC7-A0DB-A630B3EC4789}" destId="{FE6D297C-C9E0-4A7D-A12A-BA53DEE78AEC}" srcOrd="0" destOrd="4" presId="urn:microsoft.com/office/officeart/2005/8/layout/hList1"/>
    <dgm:cxn modelId="{0E79A9B2-4534-4C6A-A886-E0B7F324566B}" type="presOf" srcId="{C15E1527-ED8A-4127-96D3-A40FE5E9F551}" destId="{CD66AAD5-A74B-4989-8AD5-348B79FA87C7}" srcOrd="0" destOrd="8" presId="urn:microsoft.com/office/officeart/2005/8/layout/hList1"/>
    <dgm:cxn modelId="{7EA702B8-B43E-4292-BCA5-3123C2738346}" type="presOf" srcId="{E5BD9D08-D55A-4077-A266-63A3412B597C}" destId="{CD66AAD5-A74B-4989-8AD5-348B79FA87C7}" srcOrd="0" destOrd="3" presId="urn:microsoft.com/office/officeart/2005/8/layout/hList1"/>
    <dgm:cxn modelId="{2ACC45BA-7497-47FE-AD13-958DF8311CFE}" srcId="{AA0CC1A4-89B3-4AA2-AE39-4C1399639CA2}" destId="{50147886-EAE7-4BEB-BA6C-F68DA6BF58EE}" srcOrd="1" destOrd="0" parTransId="{1B03D5B8-A550-4C3B-B659-4BB18866FEE6}" sibTransId="{897C281A-AF25-4C78-B51E-5272CB605DBE}"/>
    <dgm:cxn modelId="{792082BB-298F-413A-A79A-5FC4B6C8DCDC}" srcId="{AC11CA59-F486-473C-AE1A-BD3E159BD48A}" destId="{3F8F7C63-6D9D-4496-99F3-13DF66B8EAD6}" srcOrd="0" destOrd="0" parTransId="{CB554395-990A-4765-A8BF-03117E7BEA30}" sibTransId="{DF74605E-4936-443D-9D28-163DDAEF2472}"/>
    <dgm:cxn modelId="{F61E9EBC-5BEE-456D-84AD-3218882A88C6}" type="presOf" srcId="{AC11CA59-F486-473C-AE1A-BD3E159BD48A}" destId="{E2E8F0FF-2562-411A-AEBD-32131929444C}" srcOrd="0" destOrd="0" presId="urn:microsoft.com/office/officeart/2005/8/layout/hList1"/>
    <dgm:cxn modelId="{202B2BBF-62BE-4D26-8E3B-E4B0A1386412}" srcId="{5D730ECF-5E56-4BCC-9295-01AA7310EDA9}" destId="{98E9E80D-99C6-4D95-ADA3-154C4B59F85F}" srcOrd="4" destOrd="0" parTransId="{3C03EB72-6B54-48F4-8582-F81997B953D1}" sibTransId="{F8702242-78A9-478A-AA78-B0CC2FEB8CFB}"/>
    <dgm:cxn modelId="{70C8AFC0-C182-4576-96DA-EAECDBD4CEE1}" srcId="{5D730ECF-5E56-4BCC-9295-01AA7310EDA9}" destId="{C15E1527-ED8A-4127-96D3-A40FE5E9F551}" srcOrd="8" destOrd="0" parTransId="{F1F539FA-D668-4A01-9EF5-E9760A99DFC0}" sibTransId="{1A19537F-D665-449A-96C1-15D1F4CFFA74}"/>
    <dgm:cxn modelId="{E315A3C1-F2BB-47F0-AA6E-173A48EF57AB}" type="presOf" srcId="{8E896EB5-DC99-4BB3-B264-36E39DE7CEC8}" destId="{F9540AD5-4F34-4720-A853-23023519F2F5}" srcOrd="0" destOrd="2" presId="urn:microsoft.com/office/officeart/2005/8/layout/hList1"/>
    <dgm:cxn modelId="{1E130DC6-DD45-4BC4-825A-5EB61C250B47}" srcId="{AA0CC1A4-89B3-4AA2-AE39-4C1399639CA2}" destId="{88D93969-2262-4FB9-8705-4D141334E937}" srcOrd="3" destOrd="0" parTransId="{8A21C158-BC6D-470C-B4B1-9EEF6E089342}" sibTransId="{32EE6A0F-BF28-43FD-9D4A-636DBEF2E24A}"/>
    <dgm:cxn modelId="{B10F61CA-D3C2-4C90-B795-58850D21A922}" type="presOf" srcId="{BCDD3C48-E5A3-4417-86F3-B7128AC5B7B1}" destId="{F9540AD5-4F34-4720-A853-23023519F2F5}" srcOrd="0" destOrd="9" presId="urn:microsoft.com/office/officeart/2005/8/layout/hList1"/>
    <dgm:cxn modelId="{BA4F5ECD-31C9-482B-B6B8-AA34483001C2}" srcId="{DF86A6E5-580E-4F2A-B223-B458E5A97CE4}" destId="{FC2E9FD0-AD1A-4E81-8CE8-F5387731ACC5}" srcOrd="0" destOrd="0" parTransId="{92D28802-A2B7-406B-9ECE-488CDE2B7EE3}" sibTransId="{5552313E-ED74-447B-808B-0524835A4DBB}"/>
    <dgm:cxn modelId="{D4F09DD2-D7DC-4C0A-B107-20DDDF7554E9}" srcId="{639BF8EA-4D33-4B30-911B-6776BADCAC46}" destId="{8A005F68-872E-4565-97CF-5F934A8F7106}" srcOrd="0" destOrd="0" parTransId="{6458AC6F-FC93-49FE-B39E-B3BD37FC1330}" sibTransId="{88809219-9B02-4029-97B7-029D87354175}"/>
    <dgm:cxn modelId="{B78E6AD7-F2C4-4AC4-933E-267ADA7261A0}" type="presOf" srcId="{3009EBD5-8533-475D-BE3F-7DA7EB0BDAF2}" destId="{F9540AD5-4F34-4720-A853-23023519F2F5}" srcOrd="0" destOrd="10" presId="urn:microsoft.com/office/officeart/2005/8/layout/hList1"/>
    <dgm:cxn modelId="{427600DB-6877-49C6-AA0E-84C0B97F6DC7}" type="presOf" srcId="{ED0320A2-84EF-464D-BA55-8B9CA19360EB}" destId="{F9540AD5-4F34-4720-A853-23023519F2F5}" srcOrd="0" destOrd="1" presId="urn:microsoft.com/office/officeart/2005/8/layout/hList1"/>
    <dgm:cxn modelId="{4BE9F4DD-547B-46B8-9AE8-A49E60DC3E85}" type="presOf" srcId="{545A33F6-B5F6-426A-8C86-40CF9A69FDEB}" destId="{CD66AAD5-A74B-4989-8AD5-348B79FA87C7}" srcOrd="0" destOrd="1" presId="urn:microsoft.com/office/officeart/2005/8/layout/hList1"/>
    <dgm:cxn modelId="{E4EF17E2-2DCE-43D5-936E-214CA1E7EA30}" srcId="{DF86A6E5-580E-4F2A-B223-B458E5A97CE4}" destId="{983CF14A-D540-41C7-985B-5652F41CF489}" srcOrd="3" destOrd="0" parTransId="{2D2DEC59-26A6-45BD-B642-8013356B7F56}" sibTransId="{7A8877E4-83D1-47A7-9E1F-B6AA2D71D1A3}"/>
    <dgm:cxn modelId="{378405E4-A10D-4798-8747-535349689E09}" srcId="{DF86A6E5-580E-4F2A-B223-B458E5A97CE4}" destId="{76AC8794-74F4-4EA8-BA8C-A90781232F54}" srcOrd="2" destOrd="0" parTransId="{4BCE2351-28E8-4364-8A5F-1B2A645300C4}" sibTransId="{3E08878A-DE6F-4142-AE2A-F9927837BFB7}"/>
    <dgm:cxn modelId="{B329AEE8-4543-402A-AA06-29F3A101607E}" type="presOf" srcId="{DF86A6E5-580E-4F2A-B223-B458E5A97CE4}" destId="{19CDF2AB-3B0B-41CB-AD00-E99839314F1A}" srcOrd="0" destOrd="0" presId="urn:microsoft.com/office/officeart/2005/8/layout/hList1"/>
    <dgm:cxn modelId="{398B78E9-75B4-4C56-A1AE-6EF1BA813202}" type="presOf" srcId="{983CF14A-D540-41C7-985B-5652F41CF489}" destId="{6BCC47BA-0C21-4EC9-8F7B-D9BCA5C8EC21}" srcOrd="0" destOrd="3" presId="urn:microsoft.com/office/officeart/2005/8/layout/hList1"/>
    <dgm:cxn modelId="{D140A2EB-3F7E-42F4-996C-1F3B53C6C159}" type="presOf" srcId="{C6F6A35E-EF9D-42DB-9F6B-51AFF90BC98C}" destId="{FE6D297C-C9E0-4A7D-A12A-BA53DEE78AEC}" srcOrd="0" destOrd="0" presId="urn:microsoft.com/office/officeart/2005/8/layout/hList1"/>
    <dgm:cxn modelId="{7D186AED-01CD-425B-8B11-92BA4F6709E3}" srcId="{5D730ECF-5E56-4BCC-9295-01AA7310EDA9}" destId="{236D48B7-63A7-4285-9C6C-7AFF01B56D9D}" srcOrd="5" destOrd="0" parTransId="{13EDD0DB-D12A-4055-86FC-11CE01E96C7B}" sibTransId="{410012CC-317E-4CEA-BD64-8DB0C548B075}"/>
    <dgm:cxn modelId="{67458EED-3B15-411B-BC2A-944D5595F62C}" type="presOf" srcId="{D8175AF9-F842-45F9-97DC-C69B2B6BBF53}" destId="{569DA3D3-C2E5-4089-A6F0-CF7A0DE5293E}" srcOrd="0" destOrd="7" presId="urn:microsoft.com/office/officeart/2005/8/layout/hList1"/>
    <dgm:cxn modelId="{701AECED-5325-4295-A693-8267EF53B223}" type="presOf" srcId="{3E642F35-97D9-4849-9004-96A0F376220D}" destId="{CD66AAD5-A74B-4989-8AD5-348B79FA87C7}" srcOrd="0" destOrd="2" presId="urn:microsoft.com/office/officeart/2005/8/layout/hList1"/>
    <dgm:cxn modelId="{235AF3F2-4DC6-4ACE-9EC0-844AD822351F}" type="presOf" srcId="{8A005F68-872E-4565-97CF-5F934A8F7106}" destId="{569DA3D3-C2E5-4089-A6F0-CF7A0DE5293E}" srcOrd="0" destOrd="0" presId="urn:microsoft.com/office/officeart/2005/8/layout/hList1"/>
    <dgm:cxn modelId="{E96547F9-7650-4953-B80F-A932BA8449D0}" srcId="{AA0CC1A4-89B3-4AA2-AE39-4C1399639CA2}" destId="{6A0DAC46-074E-44D5-BC93-2A28D37093F5}" srcOrd="6" destOrd="0" parTransId="{5BD27BA4-E4AD-4969-8558-62A55EE05DA6}" sibTransId="{196479E3-B851-4A29-AAD0-46354CAD7D02}"/>
    <dgm:cxn modelId="{1394BDFB-E727-409D-8BB5-D3D2E6E5358D}" srcId="{AA0CC1A4-89B3-4AA2-AE39-4C1399639CA2}" destId="{624CB385-66B0-4EAE-9A0D-21C51F23C0FF}" srcOrd="5" destOrd="0" parTransId="{17722B10-61BA-4CF9-80CB-DC8F73C4175C}" sibTransId="{FEDFE2F1-E7A6-4E9A-BE0B-1D277CEBFD8C}"/>
    <dgm:cxn modelId="{7BAF2CFD-1919-4540-87BA-E3BD91F1FDBD}" srcId="{3F8F7C63-6D9D-4496-99F3-13DF66B8EAD6}" destId="{3009EBD5-8533-475D-BE3F-7DA7EB0BDAF2}" srcOrd="10" destOrd="0" parTransId="{078260EC-E067-48F8-94B9-B068CF335D61}" sibTransId="{DF7B415B-F4FE-4132-B4D6-C3D469631BF7}"/>
    <dgm:cxn modelId="{C27273EA-4BBE-4CDF-BA99-119922753A30}" type="presParOf" srcId="{E2E8F0FF-2562-411A-AEBD-32131929444C}" destId="{176247BB-19BB-49E9-B85D-3D6E084ED755}" srcOrd="0" destOrd="0" presId="urn:microsoft.com/office/officeart/2005/8/layout/hList1"/>
    <dgm:cxn modelId="{A7989258-082B-43FB-BBA7-9D01E89C807E}" type="presParOf" srcId="{176247BB-19BB-49E9-B85D-3D6E084ED755}" destId="{DEBF50E0-4517-471F-B18E-2795B1F5C0A8}" srcOrd="0" destOrd="0" presId="urn:microsoft.com/office/officeart/2005/8/layout/hList1"/>
    <dgm:cxn modelId="{58737E10-116E-4B14-AFD6-A05A4CFEB10A}" type="presParOf" srcId="{176247BB-19BB-49E9-B85D-3D6E084ED755}" destId="{F9540AD5-4F34-4720-A853-23023519F2F5}" srcOrd="1" destOrd="0" presId="urn:microsoft.com/office/officeart/2005/8/layout/hList1"/>
    <dgm:cxn modelId="{FB31CCC3-6086-4C77-845F-1D930EF414ED}" type="presParOf" srcId="{E2E8F0FF-2562-411A-AEBD-32131929444C}" destId="{453092C0-69F2-4133-89C7-1EFC080540F9}" srcOrd="1" destOrd="0" presId="urn:microsoft.com/office/officeart/2005/8/layout/hList1"/>
    <dgm:cxn modelId="{AAEE7370-DC35-4FC9-B85F-EF4F725DEFF4}" type="presParOf" srcId="{E2E8F0FF-2562-411A-AEBD-32131929444C}" destId="{B534AEEA-7710-46E1-8E7F-AEB445BB6ECE}" srcOrd="2" destOrd="0" presId="urn:microsoft.com/office/officeart/2005/8/layout/hList1"/>
    <dgm:cxn modelId="{BFC20E4B-75C0-4E42-90F8-EE036EAF96ED}" type="presParOf" srcId="{B534AEEA-7710-46E1-8E7F-AEB445BB6ECE}" destId="{A15940E0-E524-4386-893B-E5C857ACD0DE}" srcOrd="0" destOrd="0" presId="urn:microsoft.com/office/officeart/2005/8/layout/hList1"/>
    <dgm:cxn modelId="{B36EB1AF-7177-41E2-B1A8-F16552359F01}" type="presParOf" srcId="{B534AEEA-7710-46E1-8E7F-AEB445BB6ECE}" destId="{CD66AAD5-A74B-4989-8AD5-348B79FA87C7}" srcOrd="1" destOrd="0" presId="urn:microsoft.com/office/officeart/2005/8/layout/hList1"/>
    <dgm:cxn modelId="{0594C1EA-C561-4163-9C93-86E6A24239DF}" type="presParOf" srcId="{E2E8F0FF-2562-411A-AEBD-32131929444C}" destId="{C5BE0DCA-B96B-4057-8554-960F944CF794}" srcOrd="3" destOrd="0" presId="urn:microsoft.com/office/officeart/2005/8/layout/hList1"/>
    <dgm:cxn modelId="{E98F90F6-A432-4C3D-8AE9-74407D45FF25}" type="presParOf" srcId="{E2E8F0FF-2562-411A-AEBD-32131929444C}" destId="{23BDFAD9-10B7-498B-8F93-50B81A884DDF}" srcOrd="4" destOrd="0" presId="urn:microsoft.com/office/officeart/2005/8/layout/hList1"/>
    <dgm:cxn modelId="{7CCF56D1-7162-4DAF-B707-33278AF8187D}" type="presParOf" srcId="{23BDFAD9-10B7-498B-8F93-50B81A884DDF}" destId="{6D51457A-C3C5-41AF-B616-CDB4705EBFBD}" srcOrd="0" destOrd="0" presId="urn:microsoft.com/office/officeart/2005/8/layout/hList1"/>
    <dgm:cxn modelId="{6B9C62C7-7F3D-4CA0-A980-D1B5C74B417D}" type="presParOf" srcId="{23BDFAD9-10B7-498B-8F93-50B81A884DDF}" destId="{FE6D297C-C9E0-4A7D-A12A-BA53DEE78AEC}" srcOrd="1" destOrd="0" presId="urn:microsoft.com/office/officeart/2005/8/layout/hList1"/>
    <dgm:cxn modelId="{A37C5AC5-4CC0-4638-A65A-280974CD54D9}" type="presParOf" srcId="{E2E8F0FF-2562-411A-AEBD-32131929444C}" destId="{00CE47B6-B023-4B8B-9908-3FA50864829F}" srcOrd="5" destOrd="0" presId="urn:microsoft.com/office/officeart/2005/8/layout/hList1"/>
    <dgm:cxn modelId="{4C2129FF-52F0-46BE-A8FD-49B302A16B2E}" type="presParOf" srcId="{E2E8F0FF-2562-411A-AEBD-32131929444C}" destId="{EB537E39-DA26-4699-AF84-94C94096DDA9}" srcOrd="6" destOrd="0" presId="urn:microsoft.com/office/officeart/2005/8/layout/hList1"/>
    <dgm:cxn modelId="{9A627AA8-FCD1-458E-B73F-82DB549D7EA2}" type="presParOf" srcId="{EB537E39-DA26-4699-AF84-94C94096DDA9}" destId="{79AA2380-6C09-4C3E-A320-87D02EF11B92}" srcOrd="0" destOrd="0" presId="urn:microsoft.com/office/officeart/2005/8/layout/hList1"/>
    <dgm:cxn modelId="{FC08A935-375F-4C2C-804E-B8FBDECF6897}" type="presParOf" srcId="{EB537E39-DA26-4699-AF84-94C94096DDA9}" destId="{569DA3D3-C2E5-4089-A6F0-CF7A0DE5293E}" srcOrd="1" destOrd="0" presId="urn:microsoft.com/office/officeart/2005/8/layout/hList1"/>
    <dgm:cxn modelId="{220E4404-6F28-412A-B5D0-F8EF49AADC4A}" type="presParOf" srcId="{E2E8F0FF-2562-411A-AEBD-32131929444C}" destId="{69C599F4-9B2F-43FB-B2EB-916089C95F3A}" srcOrd="7" destOrd="0" presId="urn:microsoft.com/office/officeart/2005/8/layout/hList1"/>
    <dgm:cxn modelId="{20552560-BD1A-4448-AB5B-7B8B42C99F8F}" type="presParOf" srcId="{E2E8F0FF-2562-411A-AEBD-32131929444C}" destId="{A6FA747B-F96D-4BB7-9CAA-697BD5717906}" srcOrd="8" destOrd="0" presId="urn:microsoft.com/office/officeart/2005/8/layout/hList1"/>
    <dgm:cxn modelId="{2DD714AD-096B-4A30-BFFD-58594F47A47C}" type="presParOf" srcId="{A6FA747B-F96D-4BB7-9CAA-697BD5717906}" destId="{19CDF2AB-3B0B-41CB-AD00-E99839314F1A}" srcOrd="0" destOrd="0" presId="urn:microsoft.com/office/officeart/2005/8/layout/hList1"/>
    <dgm:cxn modelId="{2961956E-DF50-47AB-9EB4-FC8882B10EAB}" type="presParOf" srcId="{A6FA747B-F96D-4BB7-9CAA-697BD5717906}" destId="{6BCC47BA-0C21-4EC9-8F7B-D9BCA5C8EC21}" srcOrd="1" destOrd="0" presId="urn:microsoft.com/office/officeart/2005/8/layout/hList1"/>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BF50E0-4517-471F-B18E-2795B1F5C0A8}">
      <dsp:nvSpPr>
        <dsp:cNvPr id="0" name=""/>
        <dsp:cNvSpPr/>
      </dsp:nvSpPr>
      <dsp:spPr>
        <a:xfrm>
          <a:off x="5260" y="110958"/>
          <a:ext cx="2016677" cy="806670"/>
        </a:xfrm>
        <a:prstGeom prst="rect">
          <a:avLst/>
        </a:prstGeom>
        <a:solidFill>
          <a:schemeClr val="bg1">
            <a:lumMod val="65000"/>
          </a:schemeClr>
        </a:solidFill>
        <a:ln w="12700" cap="flat" cmpd="sng" algn="ctr">
          <a:solidFill>
            <a:schemeClr val="bg1">
              <a:lumMod val="6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1 </a:t>
          </a:r>
        </a:p>
        <a:p>
          <a:pPr marL="0" lvl="0" indent="0" algn="ctr" defTabSz="488950">
            <a:lnSpc>
              <a:spcPct val="90000"/>
            </a:lnSpc>
            <a:spcBef>
              <a:spcPct val="0"/>
            </a:spcBef>
            <a:spcAft>
              <a:spcPct val="35000"/>
            </a:spcAft>
            <a:buNone/>
          </a:pPr>
          <a:r>
            <a:rPr lang="en-US" sz="1100" kern="1200" dirty="0"/>
            <a:t>Empowering Everyone with Power Platform – From CEO to Frontline Workers</a:t>
          </a:r>
          <a:endParaRPr lang="en-AU" sz="1100" kern="1200" dirty="0"/>
        </a:p>
      </dsp:txBody>
      <dsp:txXfrm>
        <a:off x="5260" y="110958"/>
        <a:ext cx="2016677" cy="806670"/>
      </dsp:txXfrm>
    </dsp:sp>
    <dsp:sp modelId="{F9540AD5-4F34-4720-A853-23023519F2F5}">
      <dsp:nvSpPr>
        <dsp:cNvPr id="0" name=""/>
        <dsp:cNvSpPr/>
      </dsp:nvSpPr>
      <dsp:spPr>
        <a:xfrm>
          <a:off x="5260" y="917629"/>
          <a:ext cx="2016677" cy="3657712"/>
        </a:xfrm>
        <a:prstGeom prst="rect">
          <a:avLst/>
        </a:prstGeom>
        <a:no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Introduction to Power Platform</a:t>
          </a:r>
          <a:endParaRPr lang="en-AU"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Microsoft Power Platform momentum</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Why Power Platform?</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Customer Stories</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Demo</a:t>
          </a:r>
        </a:p>
      </dsp:txBody>
      <dsp:txXfrm>
        <a:off x="5260" y="917629"/>
        <a:ext cx="2016677" cy="3657712"/>
      </dsp:txXfrm>
    </dsp:sp>
    <dsp:sp modelId="{A15940E0-E524-4386-893B-E5C857ACD0DE}">
      <dsp:nvSpPr>
        <dsp:cNvPr id="0" name=""/>
        <dsp:cNvSpPr/>
      </dsp:nvSpPr>
      <dsp:spPr>
        <a:xfrm>
          <a:off x="2304273" y="110958"/>
          <a:ext cx="2016677" cy="806670"/>
        </a:xfrm>
        <a:prstGeom prst="rect">
          <a:avLst/>
        </a:prstGeom>
        <a:solidFill>
          <a:schemeClr val="bg1">
            <a:lumMod val="65000"/>
          </a:schemeClr>
        </a:solidFill>
        <a:ln w="12700" cap="flat" cmpd="sng" algn="ctr">
          <a:solidFill>
            <a:schemeClr val="bg1">
              <a:lumMod val="6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2</a:t>
          </a:r>
        </a:p>
        <a:p>
          <a:pPr marL="0" lvl="0" indent="0" algn="ctr" defTabSz="488950">
            <a:lnSpc>
              <a:spcPct val="90000"/>
            </a:lnSpc>
            <a:spcBef>
              <a:spcPct val="0"/>
            </a:spcBef>
            <a:spcAft>
              <a:spcPct val="35000"/>
            </a:spcAft>
            <a:buNone/>
          </a:pPr>
          <a:r>
            <a:rPr lang="en-US" sz="1100" kern="1200" dirty="0"/>
            <a:t>Power Packed Day with Power Canvas Apps</a:t>
          </a:r>
          <a:endParaRPr lang="en-AU" sz="1100" kern="1200" dirty="0"/>
        </a:p>
      </dsp:txBody>
      <dsp:txXfrm>
        <a:off x="2304273" y="110958"/>
        <a:ext cx="2016677" cy="806670"/>
      </dsp:txXfrm>
    </dsp:sp>
    <dsp:sp modelId="{CD66AAD5-A74B-4989-8AD5-348B79FA87C7}">
      <dsp:nvSpPr>
        <dsp:cNvPr id="0" name=""/>
        <dsp:cNvSpPr/>
      </dsp:nvSpPr>
      <dsp:spPr>
        <a:xfrm>
          <a:off x="2304273" y="917629"/>
          <a:ext cx="2016677" cy="3657712"/>
        </a:xfrm>
        <a:prstGeom prst="rect">
          <a:avLst/>
        </a:prstGeom>
        <a:no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Introduction to PowerApps</a:t>
          </a:r>
          <a:endParaRPr lang="en-AU" sz="1100" kern="1200" dirty="0">
            <a:solidFill>
              <a:prstClr val="black">
                <a:hueOff val="0"/>
                <a:satOff val="0"/>
                <a:lumOff val="0"/>
                <a:alphaOff val="0"/>
              </a:prstClr>
            </a:solidFill>
            <a:latin typeface="Calibri" panose="020F0502020204030204"/>
            <a:ea typeface="+mn-ea"/>
            <a:cs typeface="+mn-cs"/>
          </a:endParaRP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Benefits of PowerApps</a:t>
          </a:r>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solidFill>
                <a:prstClr val="black">
                  <a:hueOff val="0"/>
                  <a:satOff val="0"/>
                  <a:lumOff val="0"/>
                  <a:alphaOff val="0"/>
                </a:prstClr>
              </a:solidFill>
              <a:latin typeface="Calibri" panose="020F0502020204030204"/>
              <a:ea typeface="+mn-ea"/>
              <a:cs typeface="+mn-cs"/>
            </a:rPr>
            <a:t>What can I build with PowerApps?</a:t>
          </a:r>
          <a:endParaRPr lang="en-GB" sz="1100" kern="1200" dirty="0">
            <a:solidFill>
              <a:prstClr val="black">
                <a:hueOff val="0"/>
                <a:satOff val="0"/>
                <a:lumOff val="0"/>
                <a:alphaOff val="0"/>
              </a:prstClr>
            </a:solidFill>
            <a:latin typeface="Calibri" panose="020F0502020204030204"/>
            <a:ea typeface="+mn-ea"/>
            <a:cs typeface="+mn-cs"/>
          </a:endParaRP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Types of PowerApps</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Canvas Apps</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Data Sources and Connectors</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Demo</a:t>
          </a:r>
        </a:p>
      </dsp:txBody>
      <dsp:txXfrm>
        <a:off x="2304273" y="917629"/>
        <a:ext cx="2016677" cy="3657712"/>
      </dsp:txXfrm>
    </dsp:sp>
    <dsp:sp modelId="{6D51457A-C3C5-41AF-B616-CDB4705EBFBD}">
      <dsp:nvSpPr>
        <dsp:cNvPr id="0" name=""/>
        <dsp:cNvSpPr/>
      </dsp:nvSpPr>
      <dsp:spPr>
        <a:xfrm>
          <a:off x="4603285" y="110958"/>
          <a:ext cx="2016677" cy="806670"/>
        </a:xfrm>
        <a:prstGeom prst="rect">
          <a:avLst/>
        </a:prstGeom>
        <a:solidFill>
          <a:srgbClr val="7030A0"/>
        </a:solidFill>
        <a:ln w="12700" cap="flat" cmpd="sng" algn="ctr">
          <a:solidFill>
            <a:schemeClr val="bg1">
              <a:lumMod val="6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3</a:t>
          </a:r>
        </a:p>
        <a:p>
          <a:pPr marL="0" lvl="0" indent="0" algn="ctr" defTabSz="488950">
            <a:lnSpc>
              <a:spcPct val="90000"/>
            </a:lnSpc>
            <a:spcBef>
              <a:spcPct val="0"/>
            </a:spcBef>
            <a:spcAft>
              <a:spcPct val="35000"/>
            </a:spcAft>
            <a:buNone/>
          </a:pPr>
          <a:r>
            <a:rPr lang="en-US" sz="1100" kern="1200" dirty="0"/>
            <a:t>Power Packed Day with Power Model Driven Apps</a:t>
          </a:r>
          <a:endParaRPr lang="en-AU" sz="1100" kern="1200" dirty="0"/>
        </a:p>
      </dsp:txBody>
      <dsp:txXfrm>
        <a:off x="4603285" y="110958"/>
        <a:ext cx="2016677" cy="806670"/>
      </dsp:txXfrm>
    </dsp:sp>
    <dsp:sp modelId="{FE6D297C-C9E0-4A7D-A12A-BA53DEE78AEC}">
      <dsp:nvSpPr>
        <dsp:cNvPr id="0" name=""/>
        <dsp:cNvSpPr/>
      </dsp:nvSpPr>
      <dsp:spPr>
        <a:xfrm>
          <a:off x="4603285" y="917629"/>
          <a:ext cx="2016677" cy="3657712"/>
        </a:xfrm>
        <a:prstGeom prst="rect">
          <a:avLst/>
        </a:prstGeom>
        <a:no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Let’s talk about data</a:t>
          </a:r>
          <a:endParaRPr lang="en-AU"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Types of Data</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Common Data Service</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Model-driven Apps</a:t>
          </a:r>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What type of components can I add?</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Data model design</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Demo</a:t>
          </a:r>
        </a:p>
      </dsp:txBody>
      <dsp:txXfrm>
        <a:off x="4603285" y="917629"/>
        <a:ext cx="2016677" cy="3657712"/>
      </dsp:txXfrm>
    </dsp:sp>
    <dsp:sp modelId="{79AA2380-6C09-4C3E-A320-87D02EF11B92}">
      <dsp:nvSpPr>
        <dsp:cNvPr id="0" name=""/>
        <dsp:cNvSpPr/>
      </dsp:nvSpPr>
      <dsp:spPr>
        <a:xfrm>
          <a:off x="6902297" y="110958"/>
          <a:ext cx="2016677" cy="806670"/>
        </a:xfrm>
        <a:prstGeom prst="rect">
          <a:avLst/>
        </a:prstGeom>
        <a:solidFill>
          <a:schemeClr val="bg1">
            <a:lumMod val="65000"/>
          </a:schemeClr>
        </a:solidFill>
        <a:ln w="12700" cap="flat" cmpd="sng" algn="ctr">
          <a:solidFill>
            <a:schemeClr val="bg1">
              <a:lumMod val="6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4</a:t>
          </a:r>
        </a:p>
        <a:p>
          <a:pPr marL="0" lvl="0" indent="0" algn="ctr" defTabSz="488950">
            <a:lnSpc>
              <a:spcPct val="90000"/>
            </a:lnSpc>
            <a:spcBef>
              <a:spcPct val="0"/>
            </a:spcBef>
            <a:spcAft>
              <a:spcPct val="35000"/>
            </a:spcAft>
            <a:buNone/>
          </a:pPr>
          <a:r>
            <a:rPr lang="en-US" sz="1100" kern="1200" dirty="0"/>
            <a:t>Power Packed Day with Power Automate</a:t>
          </a:r>
          <a:endParaRPr lang="en-AU" sz="1100" kern="1200" dirty="0"/>
        </a:p>
      </dsp:txBody>
      <dsp:txXfrm>
        <a:off x="6902297" y="110958"/>
        <a:ext cx="2016677" cy="806670"/>
      </dsp:txXfrm>
    </dsp:sp>
    <dsp:sp modelId="{569DA3D3-C2E5-4089-A6F0-CF7A0DE5293E}">
      <dsp:nvSpPr>
        <dsp:cNvPr id="0" name=""/>
        <dsp:cNvSpPr/>
      </dsp:nvSpPr>
      <dsp:spPr>
        <a:xfrm>
          <a:off x="6902297" y="917629"/>
          <a:ext cx="2016677" cy="3657712"/>
        </a:xfrm>
        <a:prstGeom prst="rect">
          <a:avLst/>
        </a:prstGeom>
        <a:no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Introduction</a:t>
          </a:r>
          <a:endParaRPr lang="en-AU"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Types of flow</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Data types and expression</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Working with Arrays</a:t>
          </a:r>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Control flow and action settings</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Demo</a:t>
          </a:r>
        </a:p>
      </dsp:txBody>
      <dsp:txXfrm>
        <a:off x="6902297" y="917629"/>
        <a:ext cx="2016677" cy="3657712"/>
      </dsp:txXfrm>
    </dsp:sp>
    <dsp:sp modelId="{19CDF2AB-3B0B-41CB-AD00-E99839314F1A}">
      <dsp:nvSpPr>
        <dsp:cNvPr id="0" name=""/>
        <dsp:cNvSpPr/>
      </dsp:nvSpPr>
      <dsp:spPr>
        <a:xfrm>
          <a:off x="9201309" y="110958"/>
          <a:ext cx="2016677" cy="806670"/>
        </a:xfrm>
        <a:prstGeom prst="rect">
          <a:avLst/>
        </a:prstGeom>
        <a:solidFill>
          <a:schemeClr val="bg1">
            <a:lumMod val="65000"/>
          </a:schemeClr>
        </a:solidFill>
        <a:ln w="12700" cap="flat" cmpd="sng" algn="ctr">
          <a:solidFill>
            <a:schemeClr val="bg1">
              <a:lumMod val="6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5</a:t>
          </a:r>
        </a:p>
        <a:p>
          <a:pPr marL="0" lvl="0" indent="0" algn="ctr" defTabSz="488950">
            <a:lnSpc>
              <a:spcPct val="90000"/>
            </a:lnSpc>
            <a:spcBef>
              <a:spcPct val="0"/>
            </a:spcBef>
            <a:spcAft>
              <a:spcPct val="35000"/>
            </a:spcAft>
            <a:buNone/>
          </a:pPr>
          <a:r>
            <a:rPr lang="en-US" sz="1100" kern="1200" dirty="0"/>
            <a:t>Power Packed Day with Power virtual Agents</a:t>
          </a:r>
          <a:endParaRPr lang="en-AU" sz="1100" kern="1200" dirty="0"/>
        </a:p>
      </dsp:txBody>
      <dsp:txXfrm>
        <a:off x="9201309" y="110958"/>
        <a:ext cx="2016677" cy="806670"/>
      </dsp:txXfrm>
    </dsp:sp>
    <dsp:sp modelId="{6BCC47BA-0C21-4EC9-8F7B-D9BCA5C8EC21}">
      <dsp:nvSpPr>
        <dsp:cNvPr id="0" name=""/>
        <dsp:cNvSpPr/>
      </dsp:nvSpPr>
      <dsp:spPr>
        <a:xfrm>
          <a:off x="9201309" y="917629"/>
          <a:ext cx="2016677" cy="3657712"/>
        </a:xfrm>
        <a:prstGeom prst="rect">
          <a:avLst/>
        </a:prstGeom>
        <a:no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Introduction</a:t>
          </a:r>
          <a:endParaRPr lang="en-AU"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A Robust Virtual Agent Platform</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Converse everywhere</a:t>
          </a:r>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Easily make your bots better</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Create personalized customer experiences</a:t>
          </a:r>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Transfer to a human agent</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Built on Power Platform &amp; Azure Bot Service</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Extend your bot capabilities with Azure Bot Service</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Demo</a:t>
          </a:r>
        </a:p>
      </dsp:txBody>
      <dsp:txXfrm>
        <a:off x="9201309" y="917629"/>
        <a:ext cx="2016677" cy="365771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BF50E0-4517-471F-B18E-2795B1F5C0A8}">
      <dsp:nvSpPr>
        <dsp:cNvPr id="0" name=""/>
        <dsp:cNvSpPr/>
      </dsp:nvSpPr>
      <dsp:spPr>
        <a:xfrm>
          <a:off x="5260" y="83079"/>
          <a:ext cx="2016677" cy="806670"/>
        </a:xfrm>
        <a:prstGeom prst="rect">
          <a:avLst/>
        </a:prstGeom>
        <a:solidFill>
          <a:schemeClr val="bg1">
            <a:lumMod val="65000"/>
          </a:schemeClr>
        </a:solidFill>
        <a:ln w="12700" cap="flat" cmpd="sng" algn="ctr">
          <a:solidFill>
            <a:schemeClr val="bg1">
              <a:lumMod val="6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6 </a:t>
          </a:r>
        </a:p>
        <a:p>
          <a:pPr marL="0" lvl="0" indent="0" algn="ctr" defTabSz="488950">
            <a:lnSpc>
              <a:spcPct val="90000"/>
            </a:lnSpc>
            <a:spcBef>
              <a:spcPct val="0"/>
            </a:spcBef>
            <a:spcAft>
              <a:spcPct val="35000"/>
            </a:spcAft>
            <a:buNone/>
          </a:pPr>
          <a:r>
            <a:rPr lang="en-US" sz="1100" kern="1200" dirty="0"/>
            <a:t>Power Packed Day with Power BI</a:t>
          </a:r>
          <a:endParaRPr lang="en-AU" sz="1100" kern="1200" dirty="0"/>
        </a:p>
      </dsp:txBody>
      <dsp:txXfrm>
        <a:off x="5260" y="83079"/>
        <a:ext cx="2016677" cy="806670"/>
      </dsp:txXfrm>
    </dsp:sp>
    <dsp:sp modelId="{F9540AD5-4F34-4720-A853-23023519F2F5}">
      <dsp:nvSpPr>
        <dsp:cNvPr id="0" name=""/>
        <dsp:cNvSpPr/>
      </dsp:nvSpPr>
      <dsp:spPr>
        <a:xfrm>
          <a:off x="5260" y="889750"/>
          <a:ext cx="2016677" cy="3713470"/>
        </a:xfrm>
        <a:prstGeom prst="rect">
          <a:avLst/>
        </a:prstGeom>
        <a:no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Introduction</a:t>
          </a:r>
          <a:endParaRPr lang="en-AU"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The 5x5 Principle</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Customer momentum: Power BI</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Power BI Desktop</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Data sources</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Power Query</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Dataflow</a:t>
          </a:r>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Using a Calculation (DAX) in multiple files</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Paginated Reporting</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Power BI Admin Portal </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Demo</a:t>
          </a:r>
        </a:p>
      </dsp:txBody>
      <dsp:txXfrm>
        <a:off x="5260" y="889750"/>
        <a:ext cx="2016677" cy="3713470"/>
      </dsp:txXfrm>
    </dsp:sp>
    <dsp:sp modelId="{A15940E0-E524-4386-893B-E5C857ACD0DE}">
      <dsp:nvSpPr>
        <dsp:cNvPr id="0" name=""/>
        <dsp:cNvSpPr/>
      </dsp:nvSpPr>
      <dsp:spPr>
        <a:xfrm>
          <a:off x="2304273" y="83079"/>
          <a:ext cx="2016677" cy="806670"/>
        </a:xfrm>
        <a:prstGeom prst="rect">
          <a:avLst/>
        </a:prstGeom>
        <a:solidFill>
          <a:schemeClr val="bg1">
            <a:lumMod val="65000"/>
          </a:schemeClr>
        </a:solidFill>
        <a:ln w="12700" cap="flat" cmpd="sng" algn="ctr">
          <a:solidFill>
            <a:schemeClr val="bg1">
              <a:lumMod val="6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7</a:t>
          </a:r>
        </a:p>
        <a:p>
          <a:pPr marL="0" lvl="0" indent="0" algn="ctr" defTabSz="488950">
            <a:lnSpc>
              <a:spcPct val="90000"/>
            </a:lnSpc>
            <a:spcBef>
              <a:spcPct val="0"/>
            </a:spcBef>
            <a:spcAft>
              <a:spcPct val="35000"/>
            </a:spcAft>
            <a:buNone/>
          </a:pPr>
          <a:r>
            <a:rPr lang="en-US" sz="1100" kern="1200" dirty="0"/>
            <a:t>Power up your Apps with AI Builder</a:t>
          </a:r>
          <a:endParaRPr lang="en-AU" sz="1100" kern="1200" dirty="0"/>
        </a:p>
      </dsp:txBody>
      <dsp:txXfrm>
        <a:off x="2304273" y="83079"/>
        <a:ext cx="2016677" cy="806670"/>
      </dsp:txXfrm>
    </dsp:sp>
    <dsp:sp modelId="{CD66AAD5-A74B-4989-8AD5-348B79FA87C7}">
      <dsp:nvSpPr>
        <dsp:cNvPr id="0" name=""/>
        <dsp:cNvSpPr/>
      </dsp:nvSpPr>
      <dsp:spPr>
        <a:xfrm>
          <a:off x="2304273" y="889750"/>
          <a:ext cx="2016677" cy="3713470"/>
        </a:xfrm>
        <a:prstGeom prst="rect">
          <a:avLst/>
        </a:prstGeom>
        <a:no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Introduction</a:t>
          </a:r>
          <a:endParaRPr lang="en-AU"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AI for every app. And everyone</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Setup Environment</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Types of AI Model</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Prediction</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Form processing</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Object detection</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Text classification</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Demo</a:t>
          </a:r>
        </a:p>
      </dsp:txBody>
      <dsp:txXfrm>
        <a:off x="2304273" y="889750"/>
        <a:ext cx="2016677" cy="3713470"/>
      </dsp:txXfrm>
    </dsp:sp>
    <dsp:sp modelId="{6D51457A-C3C5-41AF-B616-CDB4705EBFBD}">
      <dsp:nvSpPr>
        <dsp:cNvPr id="0" name=""/>
        <dsp:cNvSpPr/>
      </dsp:nvSpPr>
      <dsp:spPr>
        <a:xfrm>
          <a:off x="4603285" y="83079"/>
          <a:ext cx="2016677" cy="806670"/>
        </a:xfrm>
        <a:prstGeom prst="rect">
          <a:avLst/>
        </a:prstGeom>
        <a:solidFill>
          <a:schemeClr val="bg1">
            <a:lumMod val="65000"/>
          </a:schemeClr>
        </a:solidFill>
        <a:ln w="12700" cap="flat" cmpd="sng" algn="ctr">
          <a:solidFill>
            <a:schemeClr val="bg1">
              <a:lumMod val="6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8</a:t>
          </a:r>
        </a:p>
        <a:p>
          <a:pPr marL="0" lvl="0" indent="0" algn="ctr" defTabSz="488950">
            <a:lnSpc>
              <a:spcPct val="90000"/>
            </a:lnSpc>
            <a:spcBef>
              <a:spcPct val="0"/>
            </a:spcBef>
            <a:spcAft>
              <a:spcPct val="35000"/>
            </a:spcAft>
            <a:buNone/>
          </a:pPr>
          <a:r>
            <a:rPr lang="en-US" sz="1100" kern="1200" dirty="0"/>
            <a:t>Power Platform Administration, Security &amp; Integration Connectors</a:t>
          </a:r>
          <a:endParaRPr lang="en-AU" sz="1100" kern="1200" dirty="0"/>
        </a:p>
      </dsp:txBody>
      <dsp:txXfrm>
        <a:off x="4603285" y="83079"/>
        <a:ext cx="2016677" cy="806670"/>
      </dsp:txXfrm>
    </dsp:sp>
    <dsp:sp modelId="{FE6D297C-C9E0-4A7D-A12A-BA53DEE78AEC}">
      <dsp:nvSpPr>
        <dsp:cNvPr id="0" name=""/>
        <dsp:cNvSpPr/>
      </dsp:nvSpPr>
      <dsp:spPr>
        <a:xfrm>
          <a:off x="4603285" y="889750"/>
          <a:ext cx="2016677" cy="3713470"/>
        </a:xfrm>
        <a:prstGeom prst="rect">
          <a:avLst/>
        </a:prstGeom>
        <a:no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a:t>Introduction</a:t>
          </a:r>
          <a:endParaRPr lang="en-AU"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Secure your tenant</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Monitor your tenant’s activity</a:t>
          </a:r>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Alert &amp; act on that activity</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Connectors</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SharePoint Integration</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Demo</a:t>
          </a:r>
        </a:p>
      </dsp:txBody>
      <dsp:txXfrm>
        <a:off x="4603285" y="889750"/>
        <a:ext cx="2016677" cy="3713470"/>
      </dsp:txXfrm>
    </dsp:sp>
    <dsp:sp modelId="{79AA2380-6C09-4C3E-A320-87D02EF11B92}">
      <dsp:nvSpPr>
        <dsp:cNvPr id="0" name=""/>
        <dsp:cNvSpPr/>
      </dsp:nvSpPr>
      <dsp:spPr>
        <a:xfrm>
          <a:off x="6902297" y="83079"/>
          <a:ext cx="2016677" cy="806670"/>
        </a:xfrm>
        <a:prstGeom prst="rect">
          <a:avLst/>
        </a:prstGeom>
        <a:solidFill>
          <a:schemeClr val="bg1">
            <a:lumMod val="65000"/>
          </a:schemeClr>
        </a:solidFill>
        <a:ln w="12700" cap="flat" cmpd="sng" algn="ctr">
          <a:solidFill>
            <a:schemeClr val="bg1">
              <a:lumMod val="6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9</a:t>
          </a:r>
        </a:p>
        <a:p>
          <a:pPr marL="0" lvl="0" indent="0" algn="ctr" defTabSz="488950">
            <a:lnSpc>
              <a:spcPct val="90000"/>
            </a:lnSpc>
            <a:spcBef>
              <a:spcPct val="0"/>
            </a:spcBef>
            <a:spcAft>
              <a:spcPct val="35000"/>
            </a:spcAft>
            <a:buNone/>
          </a:pPr>
          <a:r>
            <a:rPr lang="en-US" sz="1100" kern="1200" dirty="0"/>
            <a:t>Power Packed Bizz Apps Day – Sales &amp; Marketing</a:t>
          </a:r>
          <a:endParaRPr lang="en-AU" sz="1100" kern="1200" dirty="0"/>
        </a:p>
      </dsp:txBody>
      <dsp:txXfrm>
        <a:off x="6902297" y="83079"/>
        <a:ext cx="2016677" cy="806670"/>
      </dsp:txXfrm>
    </dsp:sp>
    <dsp:sp modelId="{569DA3D3-C2E5-4089-A6F0-CF7A0DE5293E}">
      <dsp:nvSpPr>
        <dsp:cNvPr id="0" name=""/>
        <dsp:cNvSpPr/>
      </dsp:nvSpPr>
      <dsp:spPr>
        <a:xfrm>
          <a:off x="6902297" y="889750"/>
          <a:ext cx="2016677" cy="3713470"/>
        </a:xfrm>
        <a:prstGeom prst="rect">
          <a:avLst/>
        </a:prstGeom>
        <a:no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Introduction</a:t>
          </a:r>
          <a:endParaRPr lang="en-AU"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Nurture more demand</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Personalize buyer experiences</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Build relationships at scale</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Make insight-driven decisions</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Demo</a:t>
          </a:r>
        </a:p>
        <a:p>
          <a:pPr marL="114300" lvl="2" indent="-57150" algn="l" defTabSz="488950">
            <a:lnSpc>
              <a:spcPct val="150000"/>
            </a:lnSpc>
            <a:spcBef>
              <a:spcPct val="0"/>
            </a:spcBef>
            <a:spcAft>
              <a:spcPct val="15000"/>
            </a:spcAft>
            <a:buFont typeface="Wingdings" panose="05000000000000000000" pitchFamily="2" charset="2"/>
            <a:buChar char="ü"/>
          </a:pPr>
          <a:r>
            <a:rPr lang="en-US" sz="1100" kern="1200" dirty="0"/>
            <a:t>How to embed Power BI in Dynamics 365 for Sales and Marketing</a:t>
          </a:r>
          <a:endParaRPr lang="en-GB" sz="1100" kern="1200" dirty="0"/>
        </a:p>
        <a:p>
          <a:pPr marL="57150" lvl="1" indent="-57150" algn="l" defTabSz="488950">
            <a:lnSpc>
              <a:spcPct val="90000"/>
            </a:lnSpc>
            <a:spcBef>
              <a:spcPct val="0"/>
            </a:spcBef>
            <a:spcAft>
              <a:spcPct val="15000"/>
            </a:spcAft>
            <a:buChar char="•"/>
          </a:pPr>
          <a:endParaRPr lang="en-GB" sz="1100" kern="1200" dirty="0"/>
        </a:p>
      </dsp:txBody>
      <dsp:txXfrm>
        <a:off x="6902297" y="889750"/>
        <a:ext cx="2016677" cy="3713470"/>
      </dsp:txXfrm>
    </dsp:sp>
    <dsp:sp modelId="{19CDF2AB-3B0B-41CB-AD00-E99839314F1A}">
      <dsp:nvSpPr>
        <dsp:cNvPr id="0" name=""/>
        <dsp:cNvSpPr/>
      </dsp:nvSpPr>
      <dsp:spPr>
        <a:xfrm>
          <a:off x="9201309" y="83079"/>
          <a:ext cx="2016677" cy="806670"/>
        </a:xfrm>
        <a:prstGeom prst="rect">
          <a:avLst/>
        </a:prstGeom>
        <a:solidFill>
          <a:schemeClr val="bg1">
            <a:lumMod val="65000"/>
          </a:schemeClr>
        </a:solidFill>
        <a:ln w="12700" cap="flat" cmpd="sng" algn="ctr">
          <a:solidFill>
            <a:schemeClr val="bg1">
              <a:lumMod val="6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10</a:t>
          </a:r>
        </a:p>
        <a:p>
          <a:pPr marL="0" lvl="0" indent="0" algn="ctr" defTabSz="488950">
            <a:lnSpc>
              <a:spcPct val="90000"/>
            </a:lnSpc>
            <a:spcBef>
              <a:spcPct val="0"/>
            </a:spcBef>
            <a:spcAft>
              <a:spcPct val="35000"/>
            </a:spcAft>
            <a:buNone/>
          </a:pPr>
          <a:r>
            <a:rPr lang="en-US" sz="1100" kern="1200" dirty="0"/>
            <a:t>Power Packed Bizz Apps Day– Finance &amp; Supply Chain</a:t>
          </a:r>
          <a:endParaRPr lang="en-AU" sz="1100" kern="1200" dirty="0"/>
        </a:p>
      </dsp:txBody>
      <dsp:txXfrm>
        <a:off x="9201309" y="83079"/>
        <a:ext cx="2016677" cy="806670"/>
      </dsp:txXfrm>
    </dsp:sp>
    <dsp:sp modelId="{6BCC47BA-0C21-4EC9-8F7B-D9BCA5C8EC21}">
      <dsp:nvSpPr>
        <dsp:cNvPr id="0" name=""/>
        <dsp:cNvSpPr/>
      </dsp:nvSpPr>
      <dsp:spPr>
        <a:xfrm>
          <a:off x="9201309" y="889750"/>
          <a:ext cx="2016677" cy="3713470"/>
        </a:xfrm>
        <a:prstGeom prst="rect">
          <a:avLst/>
        </a:prstGeom>
        <a:no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90000"/>
            </a:lnSpc>
            <a:spcBef>
              <a:spcPct val="0"/>
            </a:spcBef>
            <a:spcAft>
              <a:spcPct val="15000"/>
            </a:spcAft>
            <a:buFont typeface="Wingdings" panose="05000000000000000000" pitchFamily="2" charset="2"/>
            <a:buChar char="ü"/>
          </a:pPr>
          <a:r>
            <a:rPr lang="en-GB" sz="1100" kern="1200" dirty="0"/>
            <a:t>Introduction</a:t>
          </a:r>
          <a:endParaRPr lang="en-AU"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Technology Modernization</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Modern Finance</a:t>
          </a:r>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Supporting modern supply chain management</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Demo</a:t>
          </a:r>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How to embed Power Platform in Dynamics 365 for Finance and Supply Chain</a:t>
          </a:r>
          <a:endParaRPr lang="en-GB" sz="1100" kern="1200" dirty="0"/>
        </a:p>
      </dsp:txBody>
      <dsp:txXfrm>
        <a:off x="9201309" y="889750"/>
        <a:ext cx="2016677" cy="3713470"/>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84B9A8-9E3C-46D7-873F-22C7B6C2393B}" type="datetimeFigureOut">
              <a:rPr lang="en-GB" smtClean="0"/>
              <a:t>24/02/2020</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2663D9C-1D7D-4FC0-B2CB-7774326D51DC}" type="slidenum">
              <a:rPr lang="en-GB" smtClean="0"/>
              <a:t>‹#›</a:t>
            </a:fld>
            <a:endParaRPr lang="en-GB"/>
          </a:p>
        </p:txBody>
      </p:sp>
    </p:spTree>
    <p:extLst>
      <p:ext uri="{BB962C8B-B14F-4D97-AF65-F5344CB8AC3E}">
        <p14:creationId xmlns:p14="http://schemas.microsoft.com/office/powerpoint/2010/main" val="1317527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github.com/Microsoft/CDM/blob/master/docs/CDMPoster_a3.pdf"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docs.microsoft.com/en-us/powerapps/maker/model-driven-apps/build-first-model-driven-app" TargetMode="External"/><Relationship Id="rId2" Type="http://schemas.openxmlformats.org/officeDocument/2006/relationships/slide" Target="../slides/slide26.xml"/><Relationship Id="rId1" Type="http://schemas.openxmlformats.org/officeDocument/2006/relationships/notesMaster" Target="../notesMasters/notesMaster1.xml"/><Relationship Id="rId5" Type="http://schemas.openxmlformats.org/officeDocument/2006/relationships/hyperlink" Target="https://docs.microsoft.com/en-us/powerapps/maker/model-driven-apps/model-driven-app-components" TargetMode="External"/><Relationship Id="rId4" Type="http://schemas.openxmlformats.org/officeDocument/2006/relationships/hyperlink" Target="https://docs.microsoft.com/en-us/powerapps/maker/model-driven-apps/model-driven-app-overview"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Hi</a:t>
            </a:r>
            <a:r>
              <a:rPr lang="en-US" sz="1200" kern="1200" dirty="0">
                <a:solidFill>
                  <a:schemeClr val="tx1"/>
                </a:solidFill>
                <a:latin typeface="+mn-lt"/>
                <a:ea typeface="+mn-ea"/>
                <a:cs typeface="+mn-cs"/>
              </a:rPr>
              <a:t>, Welcome to Microsoft Power Platform + Dynamics 365 Bootcamp.</a:t>
            </a:r>
          </a:p>
          <a:p>
            <a:endParaRPr lang="en-GB" dirty="0"/>
          </a:p>
        </p:txBody>
      </p:sp>
      <p:sp>
        <p:nvSpPr>
          <p:cNvPr id="4" name="Slide Number Placeholder 3"/>
          <p:cNvSpPr>
            <a:spLocks noGrp="1"/>
          </p:cNvSpPr>
          <p:nvPr>
            <p:ph type="sldNum" sz="quarter" idx="5"/>
          </p:nvPr>
        </p:nvSpPr>
        <p:spPr/>
        <p:txBody>
          <a:bodyPr/>
          <a:lstStyle/>
          <a:p>
            <a:fld id="{B634A407-23FD-4204-83F7-7C93442C7350}" type="slidenum">
              <a:rPr lang="en-GB" smtClean="0"/>
              <a:t>1</a:t>
            </a:fld>
            <a:endParaRPr lang="en-GB"/>
          </a:p>
        </p:txBody>
      </p:sp>
    </p:spTree>
    <p:extLst>
      <p:ext uri="{BB962C8B-B14F-4D97-AF65-F5344CB8AC3E}">
        <p14:creationId xmlns:p14="http://schemas.microsoft.com/office/powerpoint/2010/main" val="31894433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2/24/2020 3:23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12</a:t>
            </a:fld>
            <a:endParaRPr lang="en-US"/>
          </a:p>
        </p:txBody>
      </p:sp>
    </p:spTree>
    <p:extLst>
      <p:ext uri="{BB962C8B-B14F-4D97-AF65-F5344CB8AC3E}">
        <p14:creationId xmlns:p14="http://schemas.microsoft.com/office/powerpoint/2010/main" val="32456966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Updated icons, made some of the connections based on limited references I was able to find in the documents site. </a:t>
            </a:r>
          </a:p>
        </p:txBody>
      </p:sp>
      <p:sp>
        <p:nvSpPr>
          <p:cNvPr id="4" name="Slide Number Placeholder 3"/>
          <p:cNvSpPr>
            <a:spLocks noGrp="1"/>
          </p:cNvSpPr>
          <p:nvPr>
            <p:ph type="sldNum" sz="quarter" idx="5"/>
          </p:nvPr>
        </p:nvSpPr>
        <p:spPr/>
        <p:txBody>
          <a:bodyPr/>
          <a:lstStyle/>
          <a:p>
            <a:fld id="{2E125529-841D-4C4C-9CE7-D5627DC1C72E}" type="slidenum">
              <a:rPr lang="en-US" smtClean="0"/>
              <a:t>13</a:t>
            </a:fld>
            <a:endParaRPr lang="en-US"/>
          </a:p>
        </p:txBody>
      </p:sp>
    </p:spTree>
    <p:extLst>
      <p:ext uri="{BB962C8B-B14F-4D97-AF65-F5344CB8AC3E}">
        <p14:creationId xmlns:p14="http://schemas.microsoft.com/office/powerpoint/2010/main" val="8598049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Updated icons, made some of the connections based on limited references I was able to find in the documents site. </a:t>
            </a:r>
          </a:p>
        </p:txBody>
      </p:sp>
      <p:sp>
        <p:nvSpPr>
          <p:cNvPr id="4" name="Slide Number Placeholder 3"/>
          <p:cNvSpPr>
            <a:spLocks noGrp="1"/>
          </p:cNvSpPr>
          <p:nvPr>
            <p:ph type="sldNum" sz="quarter" idx="5"/>
          </p:nvPr>
        </p:nvSpPr>
        <p:spPr/>
        <p:txBody>
          <a:bodyPr/>
          <a:lstStyle/>
          <a:p>
            <a:fld id="{2E125529-841D-4C4C-9CE7-D5627DC1C72E}" type="slidenum">
              <a:rPr lang="en-US" smtClean="0"/>
              <a:t>14</a:t>
            </a:fld>
            <a:endParaRPr lang="en-US"/>
          </a:p>
        </p:txBody>
      </p:sp>
    </p:spTree>
    <p:extLst>
      <p:ext uri="{BB962C8B-B14F-4D97-AF65-F5344CB8AC3E}">
        <p14:creationId xmlns:p14="http://schemas.microsoft.com/office/powerpoint/2010/main" val="25344756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2/24/2020 3:23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315436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200" b="1" dirty="0">
                <a:effectLst/>
                <a:latin typeface="Calibri" panose="020F0502020204030204" pitchFamily="34" charset="0"/>
                <a:ea typeface="Calibri" panose="020F0502020204030204" pitchFamily="34" charset="0"/>
                <a:cs typeface="Arial" panose="020B0604020202020204" pitchFamily="34" charset="0"/>
              </a:rPr>
              <a:t>The Common Data Service  </a:t>
            </a:r>
          </a:p>
          <a:p>
            <a:pPr marL="0" marR="0">
              <a:lnSpc>
                <a:spcPct val="107000"/>
              </a:lnSpc>
              <a:spcBef>
                <a:spcPts val="0"/>
              </a:spcBef>
              <a:spcAft>
                <a:spcPts val="800"/>
              </a:spcAft>
            </a:pPr>
            <a:endParaRPr lang="en-US" sz="12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200" dirty="0">
                <a:effectLst/>
                <a:latin typeface="Calibri" panose="020F0502020204030204" pitchFamily="34" charset="0"/>
                <a:ea typeface="Calibri" panose="020F0502020204030204" pitchFamily="34" charset="0"/>
                <a:cs typeface="Calibri" panose="020F0502020204030204" pitchFamily="34" charset="0"/>
              </a:rPr>
              <a:t>Data is arguably the most</a:t>
            </a:r>
            <a:r>
              <a:rPr lang="en-US" sz="1200" dirty="0">
                <a:effectLst/>
                <a:latin typeface="Calibri" panose="020F0502020204030204" pitchFamily="34" charset="0"/>
                <a:ea typeface="Calibri" panose="020F0502020204030204" pitchFamily="34" charset="0"/>
                <a:cs typeface="Arial" panose="020B0604020202020204" pitchFamily="34" charset="0"/>
              </a:rPr>
              <a:t> valuable business asset you have, yet, spread across applications, departments, and services. </a:t>
            </a:r>
            <a:r>
              <a:rPr lang="en-US" sz="1200" dirty="0">
                <a:effectLst/>
                <a:latin typeface="Calibri" panose="020F0502020204030204" pitchFamily="34" charset="0"/>
                <a:ea typeface="Calibri" panose="020F0502020204030204" pitchFamily="34" charset="0"/>
                <a:cs typeface="Calibri" panose="020F0502020204030204" pitchFamily="34" charset="0"/>
              </a:rPr>
              <a:t>Many data and compute services have data and logic capabilities that are disjointed from each other. This often requires you to build unique data and logic stacks for each application, and because of this, it can be challenging to build integrated experiences or analyze data across apps.  </a:t>
            </a:r>
          </a:p>
          <a:p>
            <a:pPr marL="0" marR="0">
              <a:lnSpc>
                <a:spcPct val="107000"/>
              </a:lnSpc>
              <a:spcBef>
                <a:spcPts val="0"/>
              </a:spcBef>
              <a:spcAft>
                <a:spcPts val="800"/>
              </a:spcAft>
            </a:pPr>
            <a:endParaRPr lang="en-US" sz="12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200" dirty="0">
                <a:effectLst/>
                <a:latin typeface="Calibri" panose="020F0502020204030204" pitchFamily="34" charset="0"/>
                <a:ea typeface="Calibri" panose="020F0502020204030204" pitchFamily="34" charset="0"/>
                <a:cs typeface="Arial" panose="020B0604020202020204" pitchFamily="34" charset="0"/>
              </a:rPr>
              <a:t>This is where the </a:t>
            </a:r>
            <a:r>
              <a:rPr lang="en-US" sz="1200" b="1" dirty="0">
                <a:effectLst/>
                <a:latin typeface="Calibri" panose="020F0502020204030204" pitchFamily="34" charset="0"/>
                <a:ea typeface="Calibri" panose="020F0502020204030204" pitchFamily="34" charset="0"/>
                <a:cs typeface="Arial" panose="020B0604020202020204" pitchFamily="34" charset="0"/>
              </a:rPr>
              <a:t>Common Data Service</a:t>
            </a:r>
            <a:r>
              <a:rPr lang="en-US" sz="1200" dirty="0">
                <a:effectLst/>
                <a:latin typeface="Calibri" panose="020F0502020204030204" pitchFamily="34" charset="0"/>
                <a:ea typeface="Calibri" panose="020F0502020204030204" pitchFamily="34" charset="0"/>
                <a:cs typeface="Arial" panose="020B0604020202020204" pitchFamily="34" charset="0"/>
              </a:rPr>
              <a:t> (or CDS) comes in. </a:t>
            </a:r>
            <a:r>
              <a:rPr lang="en-US" sz="1200" dirty="0">
                <a:effectLst/>
                <a:latin typeface="Calibri" panose="020F0502020204030204" pitchFamily="34" charset="0"/>
                <a:ea typeface="Calibri" panose="020F0502020204030204" pitchFamily="34" charset="0"/>
                <a:cs typeface="Calibri" panose="020F0502020204030204" pitchFamily="34" charset="0"/>
              </a:rPr>
              <a:t>Using the CDS your apps and processes can interact with a single set of data shapes and business logic.</a:t>
            </a:r>
          </a:p>
          <a:p>
            <a:pPr marL="0" marR="0">
              <a:lnSpc>
                <a:spcPct val="107000"/>
              </a:lnSpc>
              <a:spcBef>
                <a:spcPts val="0"/>
              </a:spcBef>
              <a:spcAft>
                <a:spcPts val="800"/>
              </a:spcAft>
            </a:pPr>
            <a:endParaRPr lang="en-US" sz="12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200" dirty="0">
                <a:effectLst/>
                <a:latin typeface="Calibri" panose="020F0502020204030204" pitchFamily="34" charset="0"/>
                <a:ea typeface="Calibri" panose="020F0502020204030204" pitchFamily="34" charset="0"/>
                <a:cs typeface="Arial" panose="020B0604020202020204" pitchFamily="34" charset="0"/>
              </a:rPr>
              <a:t>Let me explain…</a:t>
            </a:r>
          </a:p>
          <a:p>
            <a:pPr marL="171450" marR="0" indent="-171450">
              <a:lnSpc>
                <a:spcPct val="107000"/>
              </a:lnSpc>
              <a:spcBef>
                <a:spcPts val="0"/>
              </a:spcBef>
              <a:spcAft>
                <a:spcPts val="800"/>
              </a:spcAft>
              <a:buFont typeface="Arial" panose="020B0604020202020204" pitchFamily="34" charset="0"/>
              <a:buChar char="•"/>
            </a:pPr>
            <a:r>
              <a:rPr lang="en-US" sz="1200" dirty="0">
                <a:effectLst/>
                <a:latin typeface="Calibri" panose="020F0502020204030204" pitchFamily="34" charset="0"/>
                <a:ea typeface="Calibri" panose="020F0502020204030204" pitchFamily="34" charset="0"/>
                <a:cs typeface="Calibri" panose="020F0502020204030204" pitchFamily="34" charset="0"/>
              </a:rPr>
              <a:t>CDS is a heterogeneous storage service, for both structured tabular data and unstructured data such as images or log files. It runs in Azure and is shared by Dynamics 365 applications, Microsoft 365 and the Power Platform consisting of Power BI, PowerApps and Microsoft Flow.   </a:t>
            </a:r>
            <a:endParaRPr lang="en-US" sz="1200" dirty="0">
              <a:effectLst/>
              <a:latin typeface="Calibri" panose="020F0502020204030204" pitchFamily="34" charset="0"/>
              <a:ea typeface="Calibri" panose="020F0502020204030204" pitchFamily="34" charset="0"/>
              <a:cs typeface="Arial" panose="020B0604020202020204" pitchFamily="34" charset="0"/>
            </a:endParaRPr>
          </a:p>
          <a:p>
            <a:pPr marL="171450" marR="0" indent="-171450">
              <a:lnSpc>
                <a:spcPct val="107000"/>
              </a:lnSpc>
              <a:spcBef>
                <a:spcPts val="0"/>
              </a:spcBef>
              <a:spcAft>
                <a:spcPts val="800"/>
              </a:spcAft>
              <a:buFont typeface="Arial" panose="020B0604020202020204" pitchFamily="34" charset="0"/>
              <a:buChar char="•"/>
            </a:pPr>
            <a:r>
              <a:rPr lang="en-US" sz="1200" dirty="0">
                <a:effectLst/>
                <a:latin typeface="Calibri" panose="020F0502020204030204" pitchFamily="34" charset="0"/>
                <a:ea typeface="Calibri" panose="020F0502020204030204" pitchFamily="34" charset="0"/>
                <a:cs typeface="Calibri" panose="020F0502020204030204" pitchFamily="34" charset="0"/>
              </a:rPr>
              <a:t>CDS understands the shape of your data, and it even understands how to </a:t>
            </a:r>
            <a:r>
              <a:rPr lang="en-US" sz="1200" i="1" dirty="0">
                <a:effectLst/>
                <a:latin typeface="Calibri" panose="020F0502020204030204" pitchFamily="34" charset="0"/>
                <a:ea typeface="Calibri" panose="020F0502020204030204" pitchFamily="34" charset="0"/>
                <a:cs typeface="Calibri" panose="020F0502020204030204" pitchFamily="34" charset="0"/>
              </a:rPr>
              <a:t>best</a:t>
            </a:r>
            <a:r>
              <a:rPr lang="en-US" sz="1200" dirty="0">
                <a:effectLst/>
                <a:latin typeface="Calibri" panose="020F0502020204030204" pitchFamily="34" charset="0"/>
                <a:ea typeface="Calibri" panose="020F0502020204030204" pitchFamily="34" charset="0"/>
                <a:cs typeface="Calibri" panose="020F0502020204030204" pitchFamily="34" charset="0"/>
              </a:rPr>
              <a:t> store different types of data. It will automatically place image assets in blob Storage and text strings in tabular data. For example, it will shape phone number data into a specific type of text string that might be used for making phone calls. </a:t>
            </a:r>
            <a:endParaRPr lang="en-US" sz="1200" dirty="0">
              <a:effectLst/>
              <a:latin typeface="Calibri" panose="020F0502020204030204" pitchFamily="34" charset="0"/>
              <a:ea typeface="Calibri" panose="020F0502020204030204" pitchFamily="34" charset="0"/>
              <a:cs typeface="Arial" panose="020B0604020202020204" pitchFamily="34" charset="0"/>
            </a:endParaRPr>
          </a:p>
          <a:p>
            <a:pPr marL="171450" marR="0" indent="-171450">
              <a:lnSpc>
                <a:spcPct val="107000"/>
              </a:lnSpc>
              <a:spcBef>
                <a:spcPts val="0"/>
              </a:spcBef>
              <a:spcAft>
                <a:spcPts val="800"/>
              </a:spcAft>
              <a:buFont typeface="Arial" panose="020B0604020202020204" pitchFamily="34" charset="0"/>
              <a:buChar char="•"/>
            </a:pPr>
            <a:r>
              <a:rPr lang="en-US" sz="1200" dirty="0">
                <a:effectLst/>
                <a:latin typeface="Calibri" panose="020F0502020204030204" pitchFamily="34" charset="0"/>
                <a:ea typeface="Calibri" panose="020F0502020204030204" pitchFamily="34" charset="0"/>
                <a:cs typeface="Calibri" panose="020F0502020204030204" pitchFamily="34" charset="0"/>
              </a:rPr>
              <a:t>Then beyond the shape of your data, the CDS also understands the business logic over that data. Here the CDS will aggregate values and associated activities, such as in the case of a customer it might maintain related relevant data for that customer, including minimum, maximum, average transaction size and the sum total.</a:t>
            </a:r>
            <a:endParaRPr lang="en-US" sz="1200" dirty="0">
              <a:effectLst/>
              <a:latin typeface="Calibri" panose="020F0502020204030204" pitchFamily="34" charset="0"/>
              <a:ea typeface="Calibri" panose="020F0502020204030204" pitchFamily="34" charset="0"/>
              <a:cs typeface="Arial" panose="020B0604020202020204" pitchFamily="34" charset="0"/>
            </a:endParaRPr>
          </a:p>
          <a:p>
            <a:pPr marL="0" marR="0" indent="0">
              <a:lnSpc>
                <a:spcPct val="107000"/>
              </a:lnSpc>
              <a:spcBef>
                <a:spcPts val="0"/>
              </a:spcBef>
              <a:spcAft>
                <a:spcPts val="800"/>
              </a:spcAft>
              <a:buFont typeface="Arial" panose="020B0604020202020204" pitchFamily="34" charset="0"/>
              <a:buNone/>
            </a:pPr>
            <a:endParaRPr lang="en-US" sz="1200" dirty="0">
              <a:effectLst/>
              <a:latin typeface="Calibri" panose="020F0502020204030204" pitchFamily="34" charset="0"/>
              <a:ea typeface="Calibri" panose="020F0502020204030204" pitchFamily="34" charset="0"/>
              <a:cs typeface="Arial" panose="020B0604020202020204" pitchFamily="34" charset="0"/>
            </a:endParaRPr>
          </a:p>
          <a:p>
            <a:pPr marL="0" marR="0" indent="0">
              <a:lnSpc>
                <a:spcPct val="107000"/>
              </a:lnSpc>
              <a:spcBef>
                <a:spcPts val="0"/>
              </a:spcBef>
              <a:spcAft>
                <a:spcPts val="800"/>
              </a:spcAft>
              <a:buFont typeface="Arial" panose="020B0604020202020204" pitchFamily="34" charset="0"/>
              <a:buNone/>
            </a:pPr>
            <a:r>
              <a:rPr lang="en-US" sz="1200" b="1" dirty="0">
                <a:effectLst/>
                <a:latin typeface="Calibri" panose="020F0502020204030204" pitchFamily="34" charset="0"/>
                <a:ea typeface="Calibri" panose="020F0502020204030204" pitchFamily="34" charset="0"/>
                <a:cs typeface="Arial" panose="020B0604020202020204" pitchFamily="34" charset="0"/>
              </a:rPr>
              <a:t>T: </a:t>
            </a:r>
            <a:r>
              <a:rPr lang="en-US" sz="1200" dirty="0">
                <a:effectLst/>
                <a:latin typeface="Calibri" panose="020F0502020204030204" pitchFamily="34" charset="0"/>
                <a:ea typeface="Calibri" panose="020F0502020204030204" pitchFamily="34" charset="0"/>
                <a:cs typeface="Calibri" panose="020F0502020204030204" pitchFamily="34" charset="0"/>
              </a:rPr>
              <a:t>To support a consistent way of shaping and connecting your data, we’ve open sourced the schemas we use in CDS – this is the foundation of what we call the Common Data Model or CDM. </a:t>
            </a:r>
          </a:p>
          <a:p>
            <a:pPr marL="0" marR="0" indent="0">
              <a:lnSpc>
                <a:spcPct val="107000"/>
              </a:lnSpc>
              <a:spcBef>
                <a:spcPts val="0"/>
              </a:spcBef>
              <a:spcAft>
                <a:spcPts val="800"/>
              </a:spcAft>
              <a:buFont typeface="Arial" panose="020B0604020202020204" pitchFamily="34" charset="0"/>
              <a:buNone/>
            </a:pPr>
            <a:endParaRPr lang="en-US" sz="1200" dirty="0">
              <a:effectLst/>
              <a:latin typeface="Calibri" panose="020F0502020204030204" pitchFamily="34" charset="0"/>
              <a:ea typeface="Calibri" panose="020F0502020204030204" pitchFamily="34" charset="0"/>
              <a:cs typeface="Calibri" panose="020F0502020204030204" pitchFamily="34" charset="0"/>
            </a:endParaRPr>
          </a:p>
          <a:p>
            <a:pPr marL="0" marR="0" indent="0">
              <a:lnSpc>
                <a:spcPct val="107000"/>
              </a:lnSpc>
              <a:spcBef>
                <a:spcPts val="0"/>
              </a:spcBef>
              <a:spcAft>
                <a:spcPts val="800"/>
              </a:spcAft>
              <a:buFont typeface="Arial" panose="020B0604020202020204" pitchFamily="34" charset="0"/>
              <a:buNone/>
            </a:pPr>
            <a:r>
              <a:rPr lang="en-US" sz="1200" b="1" dirty="0">
                <a:effectLst/>
                <a:latin typeface="Calibri" panose="020F0502020204030204" pitchFamily="34" charset="0"/>
                <a:ea typeface="Calibri" panose="020F0502020204030204" pitchFamily="34" charset="0"/>
                <a:cs typeface="Calibri" panose="020F0502020204030204" pitchFamily="34" charset="0"/>
              </a:rPr>
              <a:t>&lt;click&gt;</a:t>
            </a:r>
          </a:p>
          <a:p>
            <a:pPr marL="0" marR="0" indent="0">
              <a:lnSpc>
                <a:spcPct val="107000"/>
              </a:lnSpc>
              <a:spcBef>
                <a:spcPts val="0"/>
              </a:spcBef>
              <a:spcAft>
                <a:spcPts val="800"/>
              </a:spcAft>
              <a:buFont typeface="Arial" panose="020B0604020202020204" pitchFamily="34" charset="0"/>
              <a:buNone/>
            </a:pPr>
            <a:endParaRPr lang="en-US" sz="1200" dirty="0">
              <a:effectLst/>
              <a:latin typeface="Calibri" panose="020F0502020204030204" pitchFamily="34" charset="0"/>
              <a:ea typeface="Calibri" panose="020F0502020204030204" pitchFamily="34" charset="0"/>
              <a:cs typeface="Calibri" panose="020F0502020204030204" pitchFamily="34" charset="0"/>
            </a:endParaRPr>
          </a:p>
          <a:p>
            <a:r>
              <a:rPr lang="en-US" i="1" dirty="0">
                <a:latin typeface="Segoe UI" panose="020B0502040204020203" pitchFamily="34" charset="0"/>
              </a:rPr>
              <a:t>Summary: </a:t>
            </a:r>
            <a:r>
              <a:rPr lang="en-US" dirty="0">
                <a:latin typeface="Segoe UI" panose="020B0502040204020203" pitchFamily="34" charset="0"/>
              </a:rPr>
              <a:t>At the core, the Common Data Services is a Microsoft Azure-based Cloud data storage service that allows you to surface data from multiple applications (including Dynamics 365, Office 365, and other similar Azure or non-Azure-based services) and make them all available at the central place.</a:t>
            </a:r>
          </a:p>
          <a:p>
            <a:endParaRPr lang="en-US" dirty="0">
              <a:latin typeface="Segoe UI" panose="020B0502040204020203" pitchFamily="34" charset="0"/>
            </a:endParaRPr>
          </a:p>
          <a:p>
            <a:pPr marL="0" marR="0">
              <a:lnSpc>
                <a:spcPct val="107000"/>
              </a:lnSpc>
              <a:spcBef>
                <a:spcPts val="0"/>
              </a:spcBef>
              <a:spcAft>
                <a:spcPts val="800"/>
              </a:spcAft>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982C367-C42D-41E8-A6C6-3F8AE995AE36}" type="slidenum">
              <a:rPr kumimoji="0" lang="en-US" sz="21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21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523236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200" b="1" dirty="0">
                <a:effectLst/>
                <a:latin typeface="Calibri" panose="020F0502020204030204" pitchFamily="34" charset="0"/>
                <a:ea typeface="Calibri" panose="020F0502020204030204" pitchFamily="34" charset="0"/>
                <a:cs typeface="Calibri" panose="020F0502020204030204" pitchFamily="34" charset="0"/>
              </a:rPr>
              <a:t>The Common Data Model </a:t>
            </a:r>
          </a:p>
          <a:p>
            <a:pPr marL="0" marR="0">
              <a:lnSpc>
                <a:spcPct val="107000"/>
              </a:lnSpc>
              <a:spcBef>
                <a:spcPts val="0"/>
              </a:spcBef>
              <a:spcAft>
                <a:spcPts val="800"/>
              </a:spcAft>
            </a:pPr>
            <a:endParaRPr lang="en-US" sz="1200" b="1" dirty="0">
              <a:effectLst/>
              <a:latin typeface="Calibri" panose="020F0502020204030204" pitchFamily="34" charset="0"/>
              <a:ea typeface="Calibri" panose="020F0502020204030204" pitchFamily="34" charset="0"/>
              <a:cs typeface="Calibri" panose="020F0502020204030204" pitchFamily="34" charset="0"/>
            </a:endParaRPr>
          </a:p>
          <a:p>
            <a:pPr marL="0" marR="0">
              <a:lnSpc>
                <a:spcPct val="107000"/>
              </a:lnSpc>
              <a:spcBef>
                <a:spcPts val="0"/>
              </a:spcBef>
              <a:spcAft>
                <a:spcPts val="800"/>
              </a:spcAft>
            </a:pPr>
            <a:r>
              <a:rPr lang="en-US" sz="1200" b="0" dirty="0">
                <a:effectLst/>
                <a:latin typeface="Calibri" panose="020F0502020204030204" pitchFamily="34" charset="0"/>
                <a:ea typeface="Calibri" panose="020F0502020204030204" pitchFamily="34" charset="0"/>
                <a:cs typeface="Calibri" panose="020F0502020204030204" pitchFamily="34" charset="0"/>
              </a:rPr>
              <a:t>CDM </a:t>
            </a:r>
            <a:r>
              <a:rPr lang="en-US" sz="1200" dirty="0">
                <a:effectLst/>
                <a:latin typeface="Calibri" panose="020F0502020204030204" pitchFamily="34" charset="0"/>
                <a:ea typeface="Calibri" panose="020F0502020204030204" pitchFamily="34" charset="0"/>
                <a:cs typeface="Calibri" panose="020F0502020204030204" pitchFamily="34" charset="0"/>
              </a:rPr>
              <a:t>defines entities, attributes, semantic metadata, and relationships to provide consistency in how data is defined and connected across applications.  And our partners across industries like Healthcare, Retail, Financial Analytics, Education, and Automotive have helped extend the CDM with industry-specific, common interoperable schemas.</a:t>
            </a:r>
          </a:p>
          <a:p>
            <a:pPr marL="0" marR="0">
              <a:lnSpc>
                <a:spcPct val="107000"/>
              </a:lnSpc>
              <a:spcBef>
                <a:spcPts val="0"/>
              </a:spcBef>
              <a:spcAft>
                <a:spcPts val="800"/>
              </a:spcAft>
            </a:pPr>
            <a:endParaRPr lang="en-US" sz="12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200" dirty="0">
                <a:effectLst/>
                <a:latin typeface="Calibri" panose="020F0502020204030204" pitchFamily="34" charset="0"/>
                <a:ea typeface="Calibri" panose="020F0502020204030204" pitchFamily="34" charset="0"/>
                <a:cs typeface="Calibri" panose="020F0502020204030204" pitchFamily="34" charset="0"/>
              </a:rPr>
              <a:t>The CDS is also a powerful source for analytics that you can integrate with other data sources. </a:t>
            </a:r>
          </a:p>
          <a:p>
            <a:pPr marL="0" marR="0">
              <a:lnSpc>
                <a:spcPct val="107000"/>
              </a:lnSpc>
              <a:spcBef>
                <a:spcPts val="0"/>
              </a:spcBef>
              <a:spcAft>
                <a:spcPts val="800"/>
              </a:spcAft>
            </a:pPr>
            <a:endParaRPr lang="en-US" sz="12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200" dirty="0">
                <a:effectLst/>
                <a:latin typeface="Calibri" panose="020F0502020204030204" pitchFamily="34" charset="0"/>
                <a:ea typeface="Calibri" panose="020F0502020204030204" pitchFamily="34" charset="0"/>
                <a:cs typeface="Calibri" panose="020F0502020204030204" pitchFamily="34" charset="0"/>
              </a:rPr>
              <a:t>Using Power BI Dataflows, you can also export data from the CDS into an Azure Data Lake or your preferred location, for analysis. Conversely, you can transform your data into CDM form using Power BI dataflows, making it ready for the CDS or other services to access. </a:t>
            </a:r>
          </a:p>
          <a:p>
            <a:pPr marL="0" marR="0">
              <a:lnSpc>
                <a:spcPct val="107000"/>
              </a:lnSpc>
              <a:spcBef>
                <a:spcPts val="0"/>
              </a:spcBef>
              <a:spcAft>
                <a:spcPts val="800"/>
              </a:spcAft>
            </a:pPr>
            <a:endParaRPr lang="en-US" sz="12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200" b="1" dirty="0">
                <a:effectLst/>
                <a:latin typeface="Calibri" panose="020F0502020204030204" pitchFamily="34" charset="0"/>
                <a:ea typeface="Calibri" panose="020F0502020204030204" pitchFamily="34" charset="0"/>
                <a:cs typeface="Arial" panose="020B0604020202020204" pitchFamily="34" charset="0"/>
              </a:rPr>
              <a:t>Connectors</a:t>
            </a:r>
            <a:endParaRPr lang="en-US" sz="12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200" dirty="0">
                <a:effectLst/>
                <a:latin typeface="Calibri" panose="020F0502020204030204" pitchFamily="34" charset="0"/>
                <a:ea typeface="Calibri" panose="020F0502020204030204" pitchFamily="34" charset="0"/>
                <a:cs typeface="Arial" panose="020B0604020202020204" pitchFamily="34" charset="0"/>
              </a:rPr>
              <a:t>Then to integrate your systems and business processes with Dynamics 365 and the Common Data </a:t>
            </a:r>
            <a:r>
              <a:rPr lang="en-US" sz="11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Service, there are hundreds of pre-built connectors covering popular data platforms and Apps to allow you to connect to your existing systems for both read-only processes—such as a one-time batch operation—and read-write communications, such as order fulfillment. </a:t>
            </a:r>
          </a:p>
          <a:p>
            <a:pPr marL="0" marR="0">
              <a:lnSpc>
                <a:spcPct val="107000"/>
              </a:lnSpc>
              <a:spcBef>
                <a:spcPts val="0"/>
              </a:spcBef>
              <a:spcAft>
                <a:spcPts val="800"/>
              </a:spcAft>
            </a:pPr>
            <a:endParaRPr lang="en-US" sz="12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1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These connectors take care of which App API’s to call, how to authenticate, and how to pass data back-and-forth between applications with shared workflows. </a:t>
            </a:r>
          </a:p>
          <a:p>
            <a:pPr marL="0" marR="0">
              <a:lnSpc>
                <a:spcPct val="107000"/>
              </a:lnSpc>
              <a:spcBef>
                <a:spcPts val="0"/>
              </a:spcBef>
              <a:spcAft>
                <a:spcPts val="800"/>
              </a:spcAft>
            </a:pPr>
            <a:endParaRPr lang="en-US" sz="12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200" dirty="0">
                <a:effectLst/>
                <a:latin typeface="Calibri" panose="020F0502020204030204" pitchFamily="34" charset="0"/>
                <a:ea typeface="Calibri" panose="020F0502020204030204" pitchFamily="34" charset="0"/>
                <a:cs typeface="Calibri" panose="020F0502020204030204" pitchFamily="34" charset="0"/>
              </a:rPr>
              <a:t>This now makes it easier to query, interact with, and exchange information — whether that’s Dynamics 365 data, or data within your office collaboration tools, internal databases, external systems such as Adobe and SAP or in professional and social networks such as LinkedIn and Twitter.</a:t>
            </a:r>
          </a:p>
          <a:p>
            <a:pPr marL="0" marR="0">
              <a:lnSpc>
                <a:spcPct val="107000"/>
              </a:lnSpc>
              <a:spcBef>
                <a:spcPts val="0"/>
              </a:spcBef>
              <a:spcAft>
                <a:spcPts val="800"/>
              </a:spcAft>
            </a:pPr>
            <a:endParaRPr lang="en-US" sz="12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1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You can also create your own connectors for your internal apps, and if you’d like more granular control, Microsoft Azure provides the developer tools and languages of your choice to do more custom development</a:t>
            </a:r>
            <a:endParaRPr lang="en-US" b="1" dirty="0"/>
          </a:p>
          <a:p>
            <a:endParaRPr lang="en-US" b="0" dirty="0"/>
          </a:p>
          <a:p>
            <a:r>
              <a:rPr lang="en-US" b="1" dirty="0"/>
              <a:t>T: </a:t>
            </a:r>
            <a:r>
              <a:rPr lang="en-US" b="0" dirty="0"/>
              <a:t>So how do we enable all of this to work together?</a:t>
            </a:r>
            <a:endParaRPr lang="en-US" b="1" dirty="0"/>
          </a:p>
          <a:p>
            <a:endParaRPr lang="en-US" b="1" dirty="0"/>
          </a:p>
          <a:p>
            <a:r>
              <a:rPr lang="en-US" b="1" dirty="0"/>
              <a:t>&lt;click&gt;</a:t>
            </a:r>
          </a:p>
          <a:p>
            <a:r>
              <a:rPr lang="en-US" b="1" dirty="0"/>
              <a:t>---------------------------</a:t>
            </a:r>
          </a:p>
          <a:p>
            <a:endParaRPr lang="en-US" b="1" dirty="0"/>
          </a:p>
          <a:p>
            <a:r>
              <a:rPr lang="en-US" b="1" dirty="0"/>
              <a:t>For additional information, go to </a:t>
            </a:r>
            <a:r>
              <a:rPr lang="en-US" dirty="0">
                <a:hlinkClick r:id="rId3"/>
              </a:rPr>
              <a:t>https://github.com/Microsoft/CDM/blob/master/docs/CDMPoster_a3.pdf</a:t>
            </a:r>
            <a:endParaRPr lang="en-US" dirty="0"/>
          </a:p>
          <a:p>
            <a:pPr marL="171450" indent="-171450">
              <a:buFont typeface="Arial" panose="020B0604020202020204" pitchFamily="34" charset="0"/>
              <a:buChar char="•"/>
            </a:pPr>
            <a:r>
              <a:rPr lang="en-US" dirty="0"/>
              <a:t>CDM is an open-sourced definition of modular and extensible business entities with semantic metadata that simplify the challenges of application development and data integration.</a:t>
            </a:r>
          </a:p>
          <a:p>
            <a:pPr marL="171450" indent="-171450">
              <a:buFont typeface="Arial" panose="020B0604020202020204" pitchFamily="34" charset="0"/>
              <a:buChar char="•"/>
            </a:pPr>
            <a:r>
              <a:rPr lang="en-US" dirty="0"/>
              <a:t>CDM unifies data in a well-known schema with semantic consistency.</a:t>
            </a:r>
          </a:p>
          <a:p>
            <a:pPr marL="171450" indent="-171450">
              <a:buFont typeface="Arial" panose="020B0604020202020204" pitchFamily="34" charset="0"/>
              <a:buChar char="•"/>
            </a:pPr>
            <a:r>
              <a:rPr lang="en-US" dirty="0"/>
              <a:t>App developers and backend integrators can develop independently. </a:t>
            </a:r>
          </a:p>
          <a:p>
            <a:pPr marL="171450" indent="-171450">
              <a:buFont typeface="Arial" panose="020B0604020202020204" pitchFamily="34" charset="0"/>
              <a:buChar char="•"/>
            </a:pPr>
            <a:r>
              <a:rPr lang="en-US" dirty="0"/>
              <a:t>Enables quick application deployment and development, out-of-the-box intelligence, and much more. </a:t>
            </a:r>
          </a:p>
          <a:p>
            <a:pPr marL="171450" indent="-171450">
              <a:buFont typeface="Arial" panose="020B0604020202020204" pitchFamily="34" charset="0"/>
              <a:buChar char="•"/>
            </a:pPr>
            <a:endParaRPr lang="en-US" dirty="0"/>
          </a:p>
          <a:p>
            <a:r>
              <a:rPr lang="en-US" dirty="0"/>
              <a:t>There’s a growing collection of solutions that store data in CDM form: </a:t>
            </a:r>
          </a:p>
          <a:p>
            <a:pPr marL="171450" indent="-171450">
              <a:buFontTx/>
              <a:buChar char="-"/>
            </a:pPr>
            <a:r>
              <a:rPr lang="en-US" dirty="0"/>
              <a:t>Power BI</a:t>
            </a:r>
          </a:p>
          <a:p>
            <a:pPr marL="171450" indent="-171450">
              <a:buFontTx/>
              <a:buChar char="-"/>
            </a:pPr>
            <a:r>
              <a:rPr lang="en-US" dirty="0"/>
              <a:t>Dynamics 365</a:t>
            </a:r>
          </a:p>
          <a:p>
            <a:pPr marL="171450" indent="-171450">
              <a:buFontTx/>
              <a:buChar char="-"/>
            </a:pPr>
            <a:r>
              <a:rPr lang="en-US" dirty="0"/>
              <a:t>PowerApps</a:t>
            </a:r>
          </a:p>
          <a:p>
            <a:pPr marL="171450" indent="-171450">
              <a:buFontTx/>
              <a:buChar char="-"/>
            </a:pPr>
            <a:r>
              <a:rPr lang="en-US" dirty="0"/>
              <a:t>Azure</a:t>
            </a:r>
          </a:p>
          <a:p>
            <a:pPr marL="0" indent="0">
              <a:buFontTx/>
              <a:buNone/>
            </a:pPr>
            <a:endParaRPr lang="en-US" dirty="0"/>
          </a:p>
          <a:p>
            <a:r>
              <a:rPr lang="en-US" sz="1200" b="0" i="0" kern="1200" dirty="0">
                <a:solidFill>
                  <a:schemeClr val="tx1"/>
                </a:solidFill>
                <a:effectLst/>
                <a:latin typeface="+mn-lt"/>
                <a:ea typeface="+mn-ea"/>
                <a:cs typeface="+mn-cs"/>
              </a:rPr>
              <a:t>The Common Data Model simplifies this process by providing a shared data language for business and analytical applications to use. The Common Data Model metadata system enables consistency of data and its meaning across applications and business processes (such as PowerApps, Power BI, Dynamics 365, and Azure), which store data in conformance with the Common Data Model.</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In addition to the metadata system, the Common Data Model includes a set of standardized, extensible data schemas that Microsoft and its partners have published (ODI). This collection of predefined schemas includes entities, attributes, semantic metadata, and relationships. The schemas represent commonly used concepts and activities, such as Account and Campaign, to simplify the creation, aggregation, and analysis of data. </a:t>
            </a:r>
          </a:p>
          <a:p>
            <a:endParaRPr lang="en-US" b="0" dirty="0"/>
          </a:p>
          <a:p>
            <a:r>
              <a:rPr lang="en-US" sz="1200" b="0" i="0" kern="1200" dirty="0">
                <a:solidFill>
                  <a:schemeClr val="tx1"/>
                </a:solidFill>
                <a:effectLst/>
                <a:latin typeface="+mn-lt"/>
                <a:ea typeface="+mn-ea"/>
                <a:cs typeface="+mn-cs"/>
              </a:rPr>
              <a:t>In other words, the Common Data Model offers these benefits: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Structural and semantic consistency across applications and deployments.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Simplified integration and disambiguation of data that’s collected from processes, digital interactions, product telemetry, people interactions, and so on.</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A unified shape where data integrations can combine existing enterprise data with other sources and use that data holistically to develop apps or derive insights.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Ability to extend the schema and Common Data Model standard entities to tailor the model to your organization.</a:t>
            </a:r>
          </a:p>
          <a:p>
            <a:pPr marL="0" indent="0">
              <a:buFontTx/>
              <a:buNone/>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982C367-C42D-41E8-A6C6-3F8AE995AE36}" type="slidenum">
              <a:rPr kumimoji="0" lang="en-US" sz="21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21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692293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0F07690-42B8-481C-95C6-156A089EC13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248523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2/24/2020 3:23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10871045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49478" rtl="0" eaLnBrk="1" fontAlgn="auto" latinLnBrk="0" hangingPunct="1">
              <a:lnSpc>
                <a:spcPct val="100000"/>
              </a:lnSpc>
              <a:spcBef>
                <a:spcPts val="0"/>
              </a:spcBef>
              <a:spcAft>
                <a:spcPts val="0"/>
              </a:spcAft>
              <a:buClrTx/>
              <a:buSzTx/>
              <a:buFontTx/>
              <a:buNone/>
              <a:tabLst/>
              <a:defRPr/>
            </a:pPr>
            <a:fld id="{D4F38C9A-47B1-4C1B-BC8F-E2D495F6A1C9}"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478"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030829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2/24/2020 3:23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741301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34A407-23FD-4204-83F7-7C93442C7350}"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67981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hlinkClick r:id="rId3"/>
            </a:endParaRPr>
          </a:p>
          <a:p>
            <a:r>
              <a:rPr lang="en-GB" dirty="0">
                <a:hlinkClick r:id="rId4"/>
              </a:rPr>
              <a:t>https://docs.microsoft.com/en-us/powerapps/maker/model-driven-apps/model-driven-app-overview</a:t>
            </a:r>
            <a:endParaRPr lang="en-GB" dirty="0"/>
          </a:p>
          <a:p>
            <a:r>
              <a:rPr lang="en-GB" dirty="0">
                <a:hlinkClick r:id="rId3"/>
              </a:rPr>
              <a:t>https://docs.microsoft.com/en-us/powerapps/maker/model-driven-apps/build-first-model-driven-app</a:t>
            </a:r>
            <a:endParaRPr lang="en-GB" dirty="0">
              <a:hlinkClick r:id="rId5"/>
            </a:endParaRPr>
          </a:p>
          <a:p>
            <a:r>
              <a:rPr lang="en-GB" dirty="0">
                <a:hlinkClick r:id="rId5"/>
              </a:rPr>
              <a:t>https://docs.microsoft.com/en-us/powerapps/maker/model-driven-apps/model-driven-app-components</a:t>
            </a:r>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34A407-23FD-4204-83F7-7C93442C7350}"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835760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34A407-23FD-4204-83F7-7C93442C7350}"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425753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634A407-23FD-4204-83F7-7C93442C7350}" type="slidenum">
              <a:rPr lang="en-GB" smtClean="0"/>
              <a:t>4</a:t>
            </a:fld>
            <a:endParaRPr lang="en-GB"/>
          </a:p>
        </p:txBody>
      </p:sp>
    </p:spTree>
    <p:extLst>
      <p:ext uri="{BB962C8B-B14F-4D97-AF65-F5344CB8AC3E}">
        <p14:creationId xmlns:p14="http://schemas.microsoft.com/office/powerpoint/2010/main" val="23328473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C27843-218F-4FCD-A8AB-4A6D090F80C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358169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882" b="0" i="0" u="none" strike="noStrike" kern="1200" dirty="0">
                <a:solidFill>
                  <a:schemeClr val="tx1"/>
                </a:solidFill>
                <a:effectLst/>
                <a:latin typeface="Segoe UI" panose="020B0502040204020203" pitchFamily="34" charset="0"/>
                <a:ea typeface="+mn-ea"/>
                <a:cs typeface="+mn-cs"/>
              </a:rPr>
              <a:t>Dynamics 365 can sort of be laid on top of this framework.  We've got solutions for marketing, sales, service, operations, finance, talent, IoT, that sort of cover the spectrum and give you the tools you need to reimagine your processes, either department by department, function by function, or in a more holistic manner.  And we're going to go through the course of the day here and sort of give you a flavor for what these capabilities are, what these technologies can provide for. </a:t>
            </a:r>
          </a:p>
          <a:p>
            <a:pPr rtl="0" fontAlgn="base"/>
            <a:r>
              <a:rPr lang="en-US" sz="882" b="0" i="0" u="none" strike="noStrike" kern="1200" dirty="0">
                <a:solidFill>
                  <a:schemeClr val="tx1"/>
                </a:solidFill>
                <a:effectLst/>
                <a:latin typeface="Segoe UI" panose="020B0502040204020203" pitchFamily="34" charset="0"/>
                <a:ea typeface="+mn-ea"/>
                <a:cs typeface="+mn-cs"/>
              </a:rPr>
              <a:t>But the thing I want you to take away is that it's not just Dynamics 365 in a vacuum.  We just saw Power Apps and the rest of the Power Platform being used to create even more value.  Office 365, LinkedIn, Bing, all of our assets, including thousands of ISVs who built atop this Microsoft platform, it's the totality of all these capabilities that we can bring to bear to allow you to from data gain intelligence, from intelligence take action. </a:t>
            </a:r>
          </a:p>
          <a:p>
            <a:pPr rtl="0" fontAlgn="base"/>
            <a:r>
              <a:rPr lang="en-US" sz="882" b="0" i="0" u="none" strike="noStrike" kern="1200" dirty="0">
                <a:solidFill>
                  <a:schemeClr val="tx1"/>
                </a:solidFill>
                <a:effectLst/>
                <a:latin typeface="Segoe UI" panose="020B0502040204020203" pitchFamily="34" charset="0"/>
                <a:ea typeface="+mn-ea"/>
                <a:cs typeface="+mn-cs"/>
              </a:rPr>
              <a:t>And so you'll see us hit on lots and lots and lots of products and services not necessarily all Dynamics but all of the products and services that Microsoft can bring to bear against this digital transformation opportunity. </a:t>
            </a:r>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7787" marR="0" lvl="0" indent="0" algn="l" defTabSz="92415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2/24/2020 3:23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27759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882" b="0" i="0" u="none" strike="noStrike" kern="1200" dirty="0">
                <a:solidFill>
                  <a:schemeClr val="tx1"/>
                </a:solidFill>
                <a:effectLst/>
                <a:latin typeface="Segoe UI" panose="020B0502040204020203" pitchFamily="34" charset="0"/>
                <a:ea typeface="+mn-ea"/>
                <a:cs typeface="+mn-cs"/>
              </a:rPr>
              <a:t>Dynamics 365 can sort of be laid on top of this framework.  We've got solutions for marketing, sales, service, operations, finance, talent, IoT, that sort of cover the spectrum and give you the tools you need to reimagine your processes, either department by department, function by function, or in a more holistic manner.  And we're going to go through the course of the day here and sort of give you a flavor for what these capabilities are, what these technologies can provide for. </a:t>
            </a:r>
          </a:p>
          <a:p>
            <a:pPr rtl="0" fontAlgn="base"/>
            <a:r>
              <a:rPr lang="en-US" sz="882" b="0" i="0" u="none" strike="noStrike" kern="1200" dirty="0">
                <a:solidFill>
                  <a:schemeClr val="tx1"/>
                </a:solidFill>
                <a:effectLst/>
                <a:latin typeface="Segoe UI" panose="020B0502040204020203" pitchFamily="34" charset="0"/>
                <a:ea typeface="+mn-ea"/>
                <a:cs typeface="+mn-cs"/>
              </a:rPr>
              <a:t>But the thing I want you to take away is that it's not just Dynamics 365 in a vacuum.  We just saw Power Apps and the rest of the Power Platform being used to create even more value.  Office 365, LinkedIn, Bing, all of our assets, including thousands of ISVs who built atop this Microsoft platform, it's the totality of all these capabilities that we can bring to bear to allow you to from data gain intelligence, from intelligence take action. </a:t>
            </a:r>
          </a:p>
          <a:p>
            <a:pPr rtl="0" fontAlgn="base"/>
            <a:r>
              <a:rPr lang="en-US" sz="882" b="0" i="0" u="none" strike="noStrike" kern="1200" dirty="0">
                <a:solidFill>
                  <a:schemeClr val="tx1"/>
                </a:solidFill>
                <a:effectLst/>
                <a:latin typeface="Segoe UI" panose="020B0502040204020203" pitchFamily="34" charset="0"/>
                <a:ea typeface="+mn-ea"/>
                <a:cs typeface="+mn-cs"/>
              </a:rPr>
              <a:t>And so you'll see us hit on lots and lots and lots of products and services not necessarily all Dynamics but all of the products and services that Microsoft can bring to bear against this digital transformation opportunity. </a:t>
            </a:r>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7787" marR="0" lvl="0" indent="0" algn="l" defTabSz="92415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2/24/2020 3:23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962686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882" b="0" i="0" u="none" strike="noStrike" kern="1200" dirty="0">
                <a:solidFill>
                  <a:schemeClr val="tx1"/>
                </a:solidFill>
                <a:effectLst/>
                <a:latin typeface="Segoe UI" panose="020B0502040204020203" pitchFamily="34" charset="0"/>
                <a:ea typeface="+mn-ea"/>
                <a:cs typeface="+mn-cs"/>
              </a:rPr>
              <a:t>Dynamics 365 can sort of be laid on top of this framework.  We've got solutions for marketing, sales, service, operations, finance, talent, IoT, that sort of cover the spectrum and give you the tools you need to reimagine your processes, either department by department, function by function, or in a more holistic manner.  And we're going to go through the course of the day here and sort of give you a flavor for what these capabilities are, what these technologies can provide for. </a:t>
            </a:r>
          </a:p>
          <a:p>
            <a:pPr rtl="0" fontAlgn="base"/>
            <a:r>
              <a:rPr lang="en-US" sz="882" b="0" i="0" u="none" strike="noStrike" kern="1200" dirty="0">
                <a:solidFill>
                  <a:schemeClr val="tx1"/>
                </a:solidFill>
                <a:effectLst/>
                <a:latin typeface="Segoe UI" panose="020B0502040204020203" pitchFamily="34" charset="0"/>
                <a:ea typeface="+mn-ea"/>
                <a:cs typeface="+mn-cs"/>
              </a:rPr>
              <a:t>But the thing I want you to take away is that it's not just Dynamics 365 in a vacuum.  We just saw Power Apps and the rest of the Power Platform being used to create even more value.  Office 365, LinkedIn, Bing, all of our assets, including thousands of ISVs who built atop this Microsoft platform, it's the totality of all these capabilities that we can bring to bear to allow you to from data gain intelligence, from intelligence take action. </a:t>
            </a:r>
          </a:p>
          <a:p>
            <a:pPr rtl="0" fontAlgn="base"/>
            <a:r>
              <a:rPr lang="en-US" sz="882" b="0" i="0" u="none" strike="noStrike" kern="1200" dirty="0">
                <a:solidFill>
                  <a:schemeClr val="tx1"/>
                </a:solidFill>
                <a:effectLst/>
                <a:latin typeface="Segoe UI" panose="020B0502040204020203" pitchFamily="34" charset="0"/>
                <a:ea typeface="+mn-ea"/>
                <a:cs typeface="+mn-cs"/>
              </a:rPr>
              <a:t>And so you'll see us hit on lots and lots and lots of products and services not necessarily all Dynamics but all of the products and services that Microsoft can bring to bear against this digital transformation opportunity. </a:t>
            </a:r>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7787" marR="0" lvl="0" indent="0" algn="l" defTabSz="92415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2/24/2020 3:23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482487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2/24/2020 3:23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35428057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emf"/><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emf"/><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0.emf"/><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3.jpg"/><Relationship Id="rId1" Type="http://schemas.openxmlformats.org/officeDocument/2006/relationships/slideMaster" Target="../slideMasters/slideMaster3.xml"/><Relationship Id="rId4" Type="http://schemas.openxmlformats.org/officeDocument/2006/relationships/image" Target="../media/image25.jpg"/></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3.jpeg"/><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8.png"/><Relationship Id="rId1" Type="http://schemas.openxmlformats.org/officeDocument/2006/relationships/slideMaster" Target="../slideMasters/slideMaster5.xml"/><Relationship Id="rId5" Type="http://schemas.openxmlformats.org/officeDocument/2006/relationships/image" Target="../media/image30.png"/><Relationship Id="rId4" Type="http://schemas.openxmlformats.org/officeDocument/2006/relationships/image" Target="../media/image29.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1964E-3622-475E-9AF9-097B9BD5CC7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31D1D30E-6618-4047-A193-C2B42D64E7E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6A183512-8F1B-4E50-B31E-67D1363C6044}"/>
              </a:ext>
            </a:extLst>
          </p:cNvPr>
          <p:cNvSpPr>
            <a:spLocks noGrp="1"/>
          </p:cNvSpPr>
          <p:nvPr>
            <p:ph type="dt" sz="half" idx="10"/>
          </p:nvPr>
        </p:nvSpPr>
        <p:spPr/>
        <p:txBody>
          <a:bodyPr/>
          <a:lstStyle/>
          <a:p>
            <a:fld id="{894C087B-338C-4182-AF63-7FDC88A654E5}" type="datetimeFigureOut">
              <a:rPr lang="en-GB" smtClean="0"/>
              <a:t>24/02/2020</a:t>
            </a:fld>
            <a:endParaRPr lang="en-GB"/>
          </a:p>
        </p:txBody>
      </p:sp>
      <p:sp>
        <p:nvSpPr>
          <p:cNvPr id="5" name="Footer Placeholder 4">
            <a:extLst>
              <a:ext uri="{FF2B5EF4-FFF2-40B4-BE49-F238E27FC236}">
                <a16:creationId xmlns:a16="http://schemas.microsoft.com/office/drawing/2014/main" id="{1FB14ADB-A02E-48E3-B2C8-F90897D0B7C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386B78C-4069-467E-A997-0A5B7EBCE5F1}"/>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7958479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1B4C34-6597-4EC3-8379-8E1F073DCA89}"/>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D2453C81-8392-44AA-AA36-8F8DD5045ED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E8AE5775-C760-4B05-B4FE-070615C67B5D}"/>
              </a:ext>
            </a:extLst>
          </p:cNvPr>
          <p:cNvSpPr>
            <a:spLocks noGrp="1"/>
          </p:cNvSpPr>
          <p:nvPr>
            <p:ph type="dt" sz="half" idx="10"/>
          </p:nvPr>
        </p:nvSpPr>
        <p:spPr/>
        <p:txBody>
          <a:bodyPr/>
          <a:lstStyle/>
          <a:p>
            <a:fld id="{894C087B-338C-4182-AF63-7FDC88A654E5}" type="datetimeFigureOut">
              <a:rPr lang="en-GB" smtClean="0"/>
              <a:t>24/02/2020</a:t>
            </a:fld>
            <a:endParaRPr lang="en-GB"/>
          </a:p>
        </p:txBody>
      </p:sp>
      <p:sp>
        <p:nvSpPr>
          <p:cNvPr id="5" name="Footer Placeholder 4">
            <a:extLst>
              <a:ext uri="{FF2B5EF4-FFF2-40B4-BE49-F238E27FC236}">
                <a16:creationId xmlns:a16="http://schemas.microsoft.com/office/drawing/2014/main" id="{45A8A82F-9379-402D-A292-8C388755332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B7B5A30-DE1C-4C17-AF88-1F5492512420}"/>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2807696697"/>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rgbClr val="E6EBED"/>
        </a:solidFill>
        <a:effectLst/>
      </p:bgPr>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B9532AFA-78E5-4324-9D56-4D4CE7440E29}"/>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7" name="Text Placeholder 4">
            <a:extLst>
              <a:ext uri="{FF2B5EF4-FFF2-40B4-BE49-F238E27FC236}">
                <a16:creationId xmlns:a16="http://schemas.microsoft.com/office/drawing/2014/main" id="{812B2AD1-076F-40BF-98F1-311E3BBCE5BE}"/>
              </a:ext>
            </a:extLst>
          </p:cNvPr>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8333">
                      <a:schemeClr val="tx1"/>
                    </a:gs>
                    <a:gs pos="26000">
                      <a:schemeClr val="tx1"/>
                    </a:gs>
                  </a:gsLst>
                  <a:lin ang="5400000" scaled="1"/>
                </a:gradFill>
                <a:latin typeface="+mn-lt"/>
                <a:cs typeface="Segoe UI" panose="020B0502040204020203" pitchFamily="34" charset="0"/>
              </a:defRPr>
            </a:lvl1pPr>
          </a:lstStyle>
          <a:p>
            <a:pPr lvl="0"/>
            <a:r>
              <a:rPr lang="en-US"/>
              <a:t>Speaker name or subtitle</a:t>
            </a:r>
          </a:p>
        </p:txBody>
      </p:sp>
      <p:sp>
        <p:nvSpPr>
          <p:cNvPr id="8" name="Title 1">
            <a:extLst>
              <a:ext uri="{FF2B5EF4-FFF2-40B4-BE49-F238E27FC236}">
                <a16:creationId xmlns:a16="http://schemas.microsoft.com/office/drawing/2014/main" id="{EE7D0842-89C9-4B62-8E7E-CD55867316F2}"/>
              </a:ext>
            </a:extLst>
          </p:cNvPr>
          <p:cNvSpPr>
            <a:spLocks noGrp="1"/>
          </p:cNvSpPr>
          <p:nvPr>
            <p:ph type="title" hasCustomPrompt="1"/>
          </p:nvPr>
        </p:nvSpPr>
        <p:spPr>
          <a:xfrm>
            <a:off x="588263" y="2425541"/>
            <a:ext cx="4167887" cy="1107996"/>
          </a:xfrm>
        </p:spPr>
        <p:txBody>
          <a:bodyPr anchor="b" anchorCtr="0">
            <a:spAutoFit/>
          </a:bodyPr>
          <a:lstStyle>
            <a:lvl1pPr>
              <a:defRPr>
                <a:gradFill>
                  <a:gsLst>
                    <a:gs pos="8333">
                      <a:schemeClr val="tx1"/>
                    </a:gs>
                    <a:gs pos="26000">
                      <a:schemeClr val="tx1"/>
                    </a:gs>
                  </a:gsLst>
                  <a:lin ang="5400000" scaled="1"/>
                </a:gradFill>
              </a:defRPr>
            </a:lvl1pPr>
          </a:lstStyle>
          <a:p>
            <a:r>
              <a:rPr lang="en-US"/>
              <a:t>Event name or presentation title </a:t>
            </a:r>
          </a:p>
        </p:txBody>
      </p:sp>
      <p:grpSp>
        <p:nvGrpSpPr>
          <p:cNvPr id="13" name="Group 12">
            <a:extLst>
              <a:ext uri="{FF2B5EF4-FFF2-40B4-BE49-F238E27FC236}">
                <a16:creationId xmlns:a16="http://schemas.microsoft.com/office/drawing/2014/main" id="{5C67BE41-7986-462F-AC1B-939AF1CF94E7}"/>
              </a:ext>
            </a:extLst>
          </p:cNvPr>
          <p:cNvGrpSpPr/>
          <p:nvPr userDrawn="1"/>
        </p:nvGrpSpPr>
        <p:grpSpPr bwMode="gray">
          <a:xfrm>
            <a:off x="5227320" y="0"/>
            <a:ext cx="6964680" cy="6858000"/>
            <a:chOff x="5227320" y="0"/>
            <a:chExt cx="6964680" cy="6858000"/>
          </a:xfrm>
        </p:grpSpPr>
        <p:pic>
          <p:nvPicPr>
            <p:cNvPr id="10" name="Picture 9">
              <a:extLst>
                <a:ext uri="{FF2B5EF4-FFF2-40B4-BE49-F238E27FC236}">
                  <a16:creationId xmlns:a16="http://schemas.microsoft.com/office/drawing/2014/main" id="{EEB323DA-E527-48B8-B69F-D0670E17AB00}"/>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l="-1"/>
            <a:stretch/>
          </p:blipFill>
          <p:spPr bwMode="gray">
            <a:xfrm>
              <a:off x="5440680" y="0"/>
              <a:ext cx="6751320" cy="6858000"/>
            </a:xfrm>
            <a:prstGeom prst="rect">
              <a:avLst/>
            </a:prstGeom>
          </p:spPr>
        </p:pic>
        <p:sp>
          <p:nvSpPr>
            <p:cNvPr id="11" name="Rectangle 10">
              <a:extLst>
                <a:ext uri="{FF2B5EF4-FFF2-40B4-BE49-F238E27FC236}">
                  <a16:creationId xmlns:a16="http://schemas.microsoft.com/office/drawing/2014/main" id="{13096CD5-C9AD-44A0-AA99-044AA84D82E4}"/>
                </a:ext>
              </a:extLst>
            </p:cNvPr>
            <p:cNvSpPr/>
            <p:nvPr userDrawn="1"/>
          </p:nvSpPr>
          <p:spPr bwMode="gray">
            <a:xfrm>
              <a:off x="10149840" y="3139440"/>
              <a:ext cx="2042160" cy="2438400"/>
            </a:xfrm>
            <a:prstGeom prst="rect">
              <a:avLst/>
            </a:prstGeom>
            <a:solidFill>
              <a:srgbClr val="E7EB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1AEB9608-944D-482E-9956-098EFE96D035}"/>
                </a:ext>
              </a:extLst>
            </p:cNvPr>
            <p:cNvSpPr/>
            <p:nvPr userDrawn="1"/>
          </p:nvSpPr>
          <p:spPr bwMode="gray">
            <a:xfrm>
              <a:off x="5227320" y="0"/>
              <a:ext cx="2042160" cy="1584960"/>
            </a:xfrm>
            <a:prstGeom prst="rect">
              <a:avLst/>
            </a:prstGeom>
            <a:solidFill>
              <a:srgbClr val="E7EB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10308867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5953167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942048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4194905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5503147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428057189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gradFill>
                  <a:gsLst>
                    <a:gs pos="1250">
                      <a:schemeClr val="tx1"/>
                    </a:gs>
                    <a:gs pos="100000">
                      <a:schemeClr val="tx1"/>
                    </a:gs>
                  </a:gsLst>
                  <a:lin ang="5400000" scaled="0"/>
                </a:gradFill>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08577597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5788"/>
            <a:ext cx="4158362" cy="2538411"/>
          </a:xfrm>
        </p:spPr>
        <p:txBody>
          <a:bodyPr anchor="b"/>
          <a:lstStyle>
            <a:lvl1pPr>
              <a:defRPr>
                <a:gradFill>
                  <a:gsLst>
                    <a:gs pos="1250">
                      <a:schemeClr val="tx1"/>
                    </a:gs>
                    <a:gs pos="100000">
                      <a:schemeClr val="tx1"/>
                    </a:gs>
                  </a:gsLst>
                  <a:lin ang="5400000" scaled="0"/>
                </a:gradFill>
              </a:defRPr>
            </a:lvl1pPr>
          </a:lstStyle>
          <a:p>
            <a:r>
              <a:rPr lang="en-US"/>
              <a:t>Title square photo layout </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8CE15EBF-5737-483E-9D18-6313289480DF}"/>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21530323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50"/>
          </a:xfrm>
        </p:spPr>
        <p:txBody>
          <a:bodyPr anchor="ct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D1E7E43-E034-4449-B6D2-04DAB4D86A0A}"/>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52583519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gradFill>
                  <a:gsLst>
                    <a:gs pos="1250">
                      <a:schemeClr val="tx1"/>
                    </a:gs>
                    <a:gs pos="100000">
                      <a:schemeClr val="tx1"/>
                    </a:gs>
                  </a:gsLst>
                  <a:lin ang="5400000" scaled="0"/>
                </a:gradFill>
              </a:defRPr>
            </a:lvl1pPr>
          </a:lstStyle>
          <a:p>
            <a:r>
              <a:rPr lang="en-US"/>
              <a:t>Square photo layout with smaller text</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71BB0AFE-5DC7-4E94-A131-9873A161B428}"/>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22903335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332E494-D920-4274-8BF4-D814C9A98C4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A10CB044-16D0-4DCD-90E8-A6778BD998A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D5D65A1-056B-414E-9C71-659C06ED563C}"/>
              </a:ext>
            </a:extLst>
          </p:cNvPr>
          <p:cNvSpPr>
            <a:spLocks noGrp="1"/>
          </p:cNvSpPr>
          <p:nvPr>
            <p:ph type="dt" sz="half" idx="10"/>
          </p:nvPr>
        </p:nvSpPr>
        <p:spPr/>
        <p:txBody>
          <a:bodyPr/>
          <a:lstStyle/>
          <a:p>
            <a:fld id="{894C087B-338C-4182-AF63-7FDC88A654E5}" type="datetimeFigureOut">
              <a:rPr lang="en-GB" smtClean="0"/>
              <a:t>24/02/2020</a:t>
            </a:fld>
            <a:endParaRPr lang="en-GB"/>
          </a:p>
        </p:txBody>
      </p:sp>
      <p:sp>
        <p:nvSpPr>
          <p:cNvPr id="5" name="Footer Placeholder 4">
            <a:extLst>
              <a:ext uri="{FF2B5EF4-FFF2-40B4-BE49-F238E27FC236}">
                <a16:creationId xmlns:a16="http://schemas.microsoft.com/office/drawing/2014/main" id="{DD792643-3B54-4DC2-A0C2-09F2DC2CB65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2020D4D-B658-44E5-80D2-BB5F53E6A906}"/>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2412310566"/>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2776"/>
            <a:ext cx="11018520" cy="1120702"/>
          </a:xfrm>
        </p:spPr>
        <p:txBody>
          <a:bodyPr anchor="ct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BE6435F1-D7F1-4077-924D-A31A71362D74}"/>
              </a:ext>
            </a:extLst>
          </p:cNvPr>
          <p:cNvSpPr>
            <a:spLocks noGrp="1"/>
          </p:cNvSpPr>
          <p:nvPr>
            <p:ph type="pic" sz="quarter" idx="11" hasCustomPrompt="1"/>
          </p:nvPr>
        </p:nvSpPr>
        <p:spPr bwMode="gray">
          <a:xfrm>
            <a:off x="0" y="0"/>
            <a:ext cx="12192000" cy="4572000"/>
          </a:xfrm>
          <a:blipFill>
            <a:blip r:embed="rId2" cstate="email">
              <a:extLst>
                <a:ext uri="{28A0092B-C50C-407E-A947-70E740481C1C}">
                  <a14:useLocalDpi xmlns:a14="http://schemas.microsoft.com/office/drawing/2010/main"/>
                </a:ext>
              </a:extLst>
            </a:blip>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064929406"/>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094"/>
            <a:ext cx="11018520" cy="1116384"/>
          </a:xfrm>
        </p:spPr>
        <p:txBody>
          <a:bodyPr anchor="ct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8B7CDBB8-C08E-4346-B958-2AAC5C81AAC5}"/>
              </a:ext>
            </a:extLst>
          </p:cNvPr>
          <p:cNvSpPr>
            <a:spLocks noGrp="1"/>
          </p:cNvSpPr>
          <p:nvPr>
            <p:ph type="pic" sz="quarter" idx="11" hasCustomPrompt="1"/>
          </p:nvPr>
        </p:nvSpPr>
        <p:spPr bwMode="gray">
          <a:xfrm>
            <a:off x="0" y="2286000"/>
            <a:ext cx="12192000" cy="4572000"/>
          </a:xfrm>
          <a:blipFill>
            <a:blip r:embed="rId2" cstate="email">
              <a:extLst>
                <a:ext uri="{28A0092B-C50C-407E-A947-70E740481C1C}">
                  <a14:useLocalDpi xmlns:a14="http://schemas.microsoft.com/office/drawing/2010/main"/>
                </a:ext>
              </a:extLst>
            </a:blip>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133919646"/>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lvl1pPr>
              <a:defRPr>
                <a:gradFill>
                  <a:gsLst>
                    <a:gs pos="26923">
                      <a:schemeClr val="tx1"/>
                    </a:gs>
                    <a:gs pos="65000">
                      <a:schemeClr val="tx1"/>
                    </a:gs>
                  </a:gsLst>
                  <a:lin ang="5400000" scaled="0"/>
                </a:gradFill>
              </a:defRPr>
            </a:lvl1pPr>
          </a:lstStyle>
          <a:p>
            <a:r>
              <a:rPr lang="en-US"/>
              <a:t>Click to edit Master title style</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F6645F76-33FA-4C4C-B179-E7B460149744}"/>
              </a:ext>
            </a:extLst>
          </p:cNvPr>
          <p:cNvSpPr>
            <a:spLocks noGrp="1"/>
          </p:cNvSpPr>
          <p:nvPr>
            <p:ph type="pic" sz="quarter" idx="13" hasCustomPrompt="1"/>
          </p:nvPr>
        </p:nvSpPr>
        <p:spPr bwMode="gray">
          <a:xfrm>
            <a:off x="582612" y="2025650"/>
            <a:ext cx="5367528" cy="3474720"/>
          </a:xfrm>
          <a:blipFill>
            <a:blip r:embed="rId2" cstate="email">
              <a:extLst>
                <a:ext uri="{28A0092B-C50C-407E-A947-70E740481C1C}">
                  <a14:useLocalDpi xmlns:a14="http://schemas.microsoft.com/office/drawing/2010/main"/>
                </a:ext>
              </a:extLst>
            </a:blip>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E0A14B4D-FCF1-42C4-A20D-2D2DF33EE048}"/>
              </a:ext>
            </a:extLst>
          </p:cNvPr>
          <p:cNvSpPr>
            <a:spLocks noGrp="1"/>
          </p:cNvSpPr>
          <p:nvPr>
            <p:ph type="pic" sz="quarter" idx="19" hasCustomPrompt="1"/>
          </p:nvPr>
        </p:nvSpPr>
        <p:spPr bwMode="gray">
          <a:xfrm>
            <a:off x="6241860" y="2025650"/>
            <a:ext cx="5367528" cy="3474720"/>
          </a:xfrm>
          <a:blipFill>
            <a:blip r:embed="rId2" cstate="email">
              <a:extLst>
                <a:ext uri="{28A0092B-C50C-407E-A947-70E740481C1C}">
                  <a14:useLocalDpi xmlns:a14="http://schemas.microsoft.com/office/drawing/2010/main"/>
                </a:ext>
              </a:extLst>
            </a:blip>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67271521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lvl1pPr>
              <a:defRPr>
                <a:gradFill>
                  <a:gsLst>
                    <a:gs pos="36538">
                      <a:schemeClr val="tx1"/>
                    </a:gs>
                    <a:gs pos="61000">
                      <a:schemeClr val="tx1"/>
                    </a:gs>
                  </a:gsLst>
                  <a:lin ang="5400000" scaled="0"/>
                </a:gradFill>
              </a:defRPr>
            </a:lvl1pPr>
          </a:lstStyle>
          <a:p>
            <a:r>
              <a:rPr lang="en-US"/>
              <a:t>Click to edit Master title style</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D6804FCD-FDB3-4DB4-BDFC-7033A726108D}"/>
              </a:ext>
            </a:extLst>
          </p:cNvPr>
          <p:cNvSpPr>
            <a:spLocks noGrp="1"/>
          </p:cNvSpPr>
          <p:nvPr>
            <p:ph type="pic" sz="quarter" idx="19" hasCustomPrompt="1"/>
          </p:nvPr>
        </p:nvSpPr>
        <p:spPr bwMode="gray">
          <a:xfrm>
            <a:off x="582612" y="2025650"/>
            <a:ext cx="3474720" cy="3474720"/>
          </a:xfrm>
          <a:blipFill>
            <a:blip r:embed="rId2"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D1952726-EE06-4B14-8C08-AF36F8EE46DF}"/>
              </a:ext>
            </a:extLst>
          </p:cNvPr>
          <p:cNvSpPr>
            <a:spLocks noGrp="1"/>
          </p:cNvSpPr>
          <p:nvPr>
            <p:ph type="pic" sz="quarter" idx="20" hasCustomPrompt="1"/>
          </p:nvPr>
        </p:nvSpPr>
        <p:spPr bwMode="gray">
          <a:xfrm>
            <a:off x="4358957" y="2025650"/>
            <a:ext cx="3474720" cy="3474720"/>
          </a:xfrm>
          <a:blipFill>
            <a:blip r:embed="rId2"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3AA9C9EC-EA14-45A3-8B02-CD120ECA7883}"/>
              </a:ext>
            </a:extLst>
          </p:cNvPr>
          <p:cNvSpPr>
            <a:spLocks noGrp="1"/>
          </p:cNvSpPr>
          <p:nvPr>
            <p:ph type="pic" sz="quarter" idx="21" hasCustomPrompt="1"/>
          </p:nvPr>
        </p:nvSpPr>
        <p:spPr bwMode="gray">
          <a:xfrm>
            <a:off x="8134509" y="2025650"/>
            <a:ext cx="3474720" cy="3474720"/>
          </a:xfrm>
          <a:blipFill>
            <a:blip r:embed="rId2"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57332133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lvl1pPr>
              <a:defRPr>
                <a:gradFill>
                  <a:gsLst>
                    <a:gs pos="9615">
                      <a:schemeClr val="tx1"/>
                    </a:gs>
                    <a:gs pos="26000">
                      <a:schemeClr val="tx1"/>
                    </a:gs>
                  </a:gsLst>
                  <a:lin ang="5400000" scaled="0"/>
                </a:gradFill>
              </a:defRPr>
            </a:lvl1pPr>
          </a:lstStyle>
          <a:p>
            <a:r>
              <a:rPr lang="en-US"/>
              <a:t>Click to edit Master title style</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C1B74210-448F-47BC-B1F1-B9CBC10BFFB5}"/>
              </a:ext>
            </a:extLst>
          </p:cNvPr>
          <p:cNvSpPr>
            <a:spLocks noGrp="1"/>
          </p:cNvSpPr>
          <p:nvPr>
            <p:ph type="pic" sz="quarter" idx="21" hasCustomPrompt="1"/>
          </p:nvPr>
        </p:nvSpPr>
        <p:spPr bwMode="gray">
          <a:xfrm>
            <a:off x="582612"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8F9C3BDD-2DC3-4D67-8CD3-020399AB7097}"/>
              </a:ext>
            </a:extLst>
          </p:cNvPr>
          <p:cNvSpPr>
            <a:spLocks noGrp="1"/>
          </p:cNvSpPr>
          <p:nvPr>
            <p:ph type="pic" sz="quarter" idx="22" hasCustomPrompt="1"/>
          </p:nvPr>
        </p:nvSpPr>
        <p:spPr bwMode="gray">
          <a:xfrm>
            <a:off x="3413908"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D54FD642-CAC2-4C9A-B794-7EBB3F3C42C5}"/>
              </a:ext>
            </a:extLst>
          </p:cNvPr>
          <p:cNvSpPr>
            <a:spLocks noGrp="1"/>
          </p:cNvSpPr>
          <p:nvPr>
            <p:ph type="pic" sz="quarter" idx="23" hasCustomPrompt="1"/>
          </p:nvPr>
        </p:nvSpPr>
        <p:spPr bwMode="gray">
          <a:xfrm>
            <a:off x="6245204"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1" name="Picture Placeholder" descr="This photo is a 'placeholder' only. Drag or drop your photo here, or click and tap the center to insert a photo.">
            <a:extLst>
              <a:ext uri="{FF2B5EF4-FFF2-40B4-BE49-F238E27FC236}">
                <a16:creationId xmlns:a16="http://schemas.microsoft.com/office/drawing/2014/main" id="{2EB3829F-413F-45B9-813C-F48499623135}"/>
              </a:ext>
            </a:extLst>
          </p:cNvPr>
          <p:cNvSpPr>
            <a:spLocks noGrp="1"/>
          </p:cNvSpPr>
          <p:nvPr>
            <p:ph type="pic" sz="quarter" idx="24" hasCustomPrompt="1"/>
          </p:nvPr>
        </p:nvSpPr>
        <p:spPr bwMode="gray">
          <a:xfrm>
            <a:off x="9073895"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49547332"/>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lvl1pPr>
              <a:defRPr>
                <a:gradFill>
                  <a:gsLst>
                    <a:gs pos="23077">
                      <a:schemeClr val="tx1"/>
                    </a:gs>
                    <a:gs pos="41000">
                      <a:schemeClr val="tx1"/>
                    </a:gs>
                  </a:gsLst>
                  <a:lin ang="5400000" scaled="0"/>
                </a:gradFill>
              </a:defRPr>
            </a:lvl1p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cstate="email">
              <a:extLst>
                <a:ext uri="{28A0092B-C50C-407E-A947-70E740481C1C}">
                  <a14:useLocalDpi xmlns:a14="http://schemas.microsoft.com/office/drawing/2010/main"/>
                </a:ext>
              </a:extLst>
            </a:blip>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1934820004"/>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8"/>
          </a:xfrm>
        </p:spPr>
        <p:txBody>
          <a:bodyPr/>
          <a:lstStyle>
            <a:lvl1pPr>
              <a:defRPr sz="3600">
                <a:gradFill>
                  <a:gsLst>
                    <a:gs pos="15385">
                      <a:schemeClr val="tx1"/>
                    </a:gs>
                    <a:gs pos="36000">
                      <a:schemeClr val="tx1"/>
                    </a:gs>
                  </a:gsLst>
                  <a:lin ang="5400000" scaled="0"/>
                </a:gra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2174005"/>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le and text side by side">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a:t>Title</a:t>
            </a:r>
          </a:p>
        </p:txBody>
      </p:sp>
    </p:spTree>
    <p:extLst>
      <p:ext uri="{BB962C8B-B14F-4D97-AF65-F5344CB8AC3E}">
        <p14:creationId xmlns:p14="http://schemas.microsoft.com/office/powerpoint/2010/main" val="121652281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le and text side by side 3">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Tree>
    <p:extLst>
      <p:ext uri="{BB962C8B-B14F-4D97-AF65-F5344CB8AC3E}">
        <p14:creationId xmlns:p14="http://schemas.microsoft.com/office/powerpoint/2010/main" val="403000042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and text side by side 2">
    <p:bg>
      <p:bgRef idx="1001">
        <a:schemeClr val="bg1"/>
      </p:bgRef>
    </p:bg>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Tree>
    <p:extLst>
      <p:ext uri="{BB962C8B-B14F-4D97-AF65-F5344CB8AC3E}">
        <p14:creationId xmlns:p14="http://schemas.microsoft.com/office/powerpoint/2010/main" val="342883271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45D606A-F4E6-45CB-8266-4A9C4CAE0FE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a:gradFill>
            <a:gsLst>
              <a:gs pos="39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outerShdw dist="50800" dir="5400000" algn="ctr" rotWithShape="0">
              <a:srgbClr val="000000">
                <a:alpha val="43137"/>
              </a:srgbClr>
            </a:outerShdw>
          </a:effectLst>
        </p:spPr>
      </p:pic>
      <p:sp>
        <p:nvSpPr>
          <p:cNvPr id="12" name="Rectangle 11">
            <a:extLst>
              <a:ext uri="{FF2B5EF4-FFF2-40B4-BE49-F238E27FC236}">
                <a16:creationId xmlns:a16="http://schemas.microsoft.com/office/drawing/2014/main" id="{74F1DAD4-F9A3-44AE-8205-B5C9E90E8279}"/>
              </a:ext>
            </a:extLst>
          </p:cNvPr>
          <p:cNvSpPr/>
          <p:nvPr userDrawn="1"/>
        </p:nvSpPr>
        <p:spPr bwMode="auto">
          <a:xfrm flipH="1">
            <a:off x="2656572" y="-1"/>
            <a:ext cx="9535425" cy="6930189"/>
          </a:xfrm>
          <a:prstGeom prst="rect">
            <a:avLst/>
          </a:prstGeom>
          <a:gradFill flip="none" rotWithShape="1">
            <a:gsLst>
              <a:gs pos="0">
                <a:schemeClr val="bg2"/>
              </a:gs>
              <a:gs pos="35000">
                <a:schemeClr val="bg2">
                  <a:shade val="100000"/>
                  <a:satMod val="115000"/>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descr="A group of people sitting at a table using a computer&#10;&#10;Description generated with very high confidence">
            <a:extLst>
              <a:ext uri="{FF2B5EF4-FFF2-40B4-BE49-F238E27FC236}">
                <a16:creationId xmlns:a16="http://schemas.microsoft.com/office/drawing/2014/main" id="{9CC42919-8D21-4780-9F8C-C146256FB1D7}"/>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1" y="0"/>
            <a:ext cx="12190271" cy="6858000"/>
          </a:xfrm>
          <a:prstGeom prst="rect">
            <a:avLst/>
          </a:prstGeom>
        </p:spPr>
      </p:pic>
      <p:sp>
        <p:nvSpPr>
          <p:cNvPr id="14" name="Rectangle 13">
            <a:extLst>
              <a:ext uri="{FF2B5EF4-FFF2-40B4-BE49-F238E27FC236}">
                <a16:creationId xmlns:a16="http://schemas.microsoft.com/office/drawing/2014/main" id="{B3D9AE3D-3A60-40E9-B6B5-917B25C28020}"/>
              </a:ext>
            </a:extLst>
          </p:cNvPr>
          <p:cNvSpPr/>
          <p:nvPr userDrawn="1"/>
        </p:nvSpPr>
        <p:spPr bwMode="auto">
          <a:xfrm>
            <a:off x="0" y="0"/>
            <a:ext cx="9277997" cy="6858000"/>
          </a:xfrm>
          <a:prstGeom prst="rect">
            <a:avLst/>
          </a:prstGeom>
          <a:gradFill flip="none" rotWithShape="1">
            <a:gsLst>
              <a:gs pos="0">
                <a:schemeClr val="bg2"/>
              </a:gs>
              <a:gs pos="100000">
                <a:schemeClr val="bg2">
                  <a:shade val="100000"/>
                  <a:satMod val="115000"/>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Title 1">
            <a:extLst>
              <a:ext uri="{FF2B5EF4-FFF2-40B4-BE49-F238E27FC236}">
                <a16:creationId xmlns:a16="http://schemas.microsoft.com/office/drawing/2014/main" id="{09F4F060-0BAF-433D-817D-1D505BC4FA36}"/>
              </a:ext>
            </a:extLst>
          </p:cNvPr>
          <p:cNvSpPr>
            <a:spLocks noGrp="1"/>
          </p:cNvSpPr>
          <p:nvPr>
            <p:ph type="title" hasCustomPrompt="1"/>
          </p:nvPr>
        </p:nvSpPr>
        <p:spPr>
          <a:xfrm>
            <a:off x="455994" y="2714560"/>
            <a:ext cx="5331792" cy="1793104"/>
          </a:xfrm>
          <a:noFill/>
        </p:spPr>
        <p:txBody>
          <a:bodyPr lIns="0" tIns="91440" rIns="146304" bIns="91440" anchor="b" anchorCtr="0"/>
          <a:lstStyle>
            <a:lvl1pPr marL="0" algn="l" defTabSz="896209" rtl="0" eaLnBrk="1" latinLnBrk="0" hangingPunct="1">
              <a:lnSpc>
                <a:spcPct val="90000"/>
              </a:lnSpc>
              <a:spcBef>
                <a:spcPct val="0"/>
              </a:spcBef>
              <a:buNone/>
              <a:defRPr lang="en-US" sz="3921" b="0" kern="1200" cap="none" spc="-147" baseline="0" dirty="0">
                <a:ln w="3175">
                  <a:noFill/>
                </a:ln>
                <a:solidFill>
                  <a:schemeClr val="tx1"/>
                </a:solidFill>
                <a:effectLst/>
                <a:latin typeface="Segoe UI Semibold" panose="020B0702040204020203" pitchFamily="34" charset="0"/>
                <a:ea typeface="+mn-ea"/>
                <a:cs typeface="Segoe UI Semibold" panose="020B0702040204020203" pitchFamily="34" charset="0"/>
              </a:defRPr>
            </a:lvl1pPr>
          </a:lstStyle>
          <a:p>
            <a:r>
              <a:rPr lang="en-US"/>
              <a:t>Office 365 presentation title or event name</a:t>
            </a:r>
          </a:p>
        </p:txBody>
      </p:sp>
      <p:sp>
        <p:nvSpPr>
          <p:cNvPr id="16" name="Text Placeholder 4">
            <a:extLst>
              <a:ext uri="{FF2B5EF4-FFF2-40B4-BE49-F238E27FC236}">
                <a16:creationId xmlns:a16="http://schemas.microsoft.com/office/drawing/2014/main" id="{D287F4E7-FA17-4EE9-95E9-086B8BAD1603}"/>
              </a:ext>
            </a:extLst>
          </p:cNvPr>
          <p:cNvSpPr>
            <a:spLocks noGrp="1"/>
          </p:cNvSpPr>
          <p:nvPr>
            <p:ph type="body" sz="quarter" idx="12" hasCustomPrompt="1"/>
          </p:nvPr>
        </p:nvSpPr>
        <p:spPr>
          <a:xfrm>
            <a:off x="462753" y="4736474"/>
            <a:ext cx="8359808" cy="715931"/>
          </a:xfrm>
          <a:noFill/>
        </p:spPr>
        <p:txBody>
          <a:bodyPr lIns="0" tIns="109728" rIns="164592" bIns="109728">
            <a:noAutofit/>
          </a:bodyPr>
          <a:lstStyle>
            <a:lvl1pPr marL="0" indent="0">
              <a:spcBef>
                <a:spcPts val="0"/>
              </a:spcBef>
              <a:buNone/>
              <a:defRPr sz="1961" spc="0" baseline="0">
                <a:solidFill>
                  <a:schemeClr val="tx1"/>
                </a:soli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2910473840"/>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79646">
                      <a:srgbClr val="30E5D0"/>
                    </a:gs>
                    <a:gs pos="53846">
                      <a:srgbClr val="30E5D0"/>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3037474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5049522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53846">
                      <a:schemeClr val="tx1"/>
                    </a:gs>
                    <a:gs pos="36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986328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3778190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1992986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358718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Blank 3">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8772374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gradFill>
                  <a:gsLst>
                    <a:gs pos="96795">
                      <a:schemeClr val="tx1"/>
                    </a:gs>
                    <a:gs pos="82051">
                      <a:schemeClr val="tx1"/>
                    </a:gs>
                  </a:gsLst>
                  <a:lin ang="5400000" scaled="0"/>
                </a:gra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945139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3616621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13402751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9"/>
            <a:ext cx="11306469" cy="410369"/>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361839" y="6450193"/>
            <a:ext cx="11586711" cy="118296"/>
          </a:xfrm>
          <a:prstGeom prst="rect">
            <a:avLst/>
          </a:prstGeom>
        </p:spPr>
        <p:txBody>
          <a:bodyPr vert="horz" lIns="91440" tIns="45720" rIns="91440" bIns="45720" numCol="2" rtlCol="0" anchor="ctr"/>
          <a:lstStyle>
            <a:lvl1pPr algn="l">
              <a:defRPr sz="687">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667191891"/>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userDrawn="1">
  <p:cSld name="Title &amp; Bullet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4534506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5C51FCE-E4BB-4680-8E50-3C0E348D2609}" type="datetimeFigureOut">
              <a:rPr lang="en-US" dirty="0"/>
              <a:t>2/24/2020</a:t>
            </a:fld>
            <a:endParaRPr lang="en-US"/>
          </a:p>
        </p:txBody>
      </p:sp>
      <p:sp>
        <p:nvSpPr>
          <p:cNvPr id="5" name="Footer Placeholder 4"/>
          <p:cNvSpPr>
            <a:spLocks noGrp="1"/>
          </p:cNvSpPr>
          <p:nvPr>
            <p:ph type="ftr" sz="quarter" idx="11"/>
          </p:nvPr>
        </p:nvSpPr>
        <p:spPr/>
        <p:txBody>
          <a:bodyPr/>
          <a:lstStyle/>
          <a:p>
            <a:r>
              <a:rPr lang="en-US"/>
              <a:t>
              </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559943206"/>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userDrawn="1">
  <p:cSld name="Title no banner">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0658C16-FB2E-4C1C-A560-7B9ECF96906F}"/>
              </a:ext>
            </a:extLst>
          </p:cNvPr>
          <p:cNvSpPr>
            <a:spLocks noGrp="1"/>
          </p:cNvSpPr>
          <p:nvPr>
            <p:ph type="title"/>
          </p:nvPr>
        </p:nvSpPr>
        <p:spPr/>
        <p:txBody>
          <a:bodyPr/>
          <a:lstStyle/>
          <a:p>
            <a:r>
              <a:rPr lang="en-US"/>
              <a:t>Click to edit Master title style</a:t>
            </a:r>
          </a:p>
        </p:txBody>
      </p:sp>
      <p:sp>
        <p:nvSpPr>
          <p:cNvPr id="5" name="Footer Placeholder 4">
            <a:extLst>
              <a:ext uri="{FF2B5EF4-FFF2-40B4-BE49-F238E27FC236}">
                <a16:creationId xmlns:a16="http://schemas.microsoft.com/office/drawing/2014/main" id="{61A742CA-E96E-4124-AC0E-B60A167D6FB3}"/>
              </a:ext>
            </a:extLst>
          </p:cNvPr>
          <p:cNvSpPr>
            <a:spLocks noGrp="1"/>
          </p:cNvSpPr>
          <p:nvPr>
            <p:ph type="ftr" sz="quarter" idx="10"/>
          </p:nvPr>
        </p:nvSpPr>
        <p:spPr/>
        <p:txBody>
          <a:bodyPr/>
          <a:lstStyle/>
          <a:p>
            <a:pPr algn="l"/>
            <a:r>
              <a:rPr lang="en-US"/>
              <a:t>Microsoft Confidential</a:t>
            </a:r>
          </a:p>
        </p:txBody>
      </p:sp>
    </p:spTree>
    <p:extLst>
      <p:ext uri="{BB962C8B-B14F-4D97-AF65-F5344CB8AC3E}">
        <p14:creationId xmlns:p14="http://schemas.microsoft.com/office/powerpoint/2010/main" val="18030510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85684433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1634493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355216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0155188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625529"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07826273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92548957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D3A271-34AE-4FE3-8AAE-540C4FCDEEC8}"/>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5A8973A3-13D4-4AD0-B032-D720FDAEA49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3D9298A-9A5D-4147-A02D-CC398380A800}"/>
              </a:ext>
            </a:extLst>
          </p:cNvPr>
          <p:cNvSpPr>
            <a:spLocks noGrp="1"/>
          </p:cNvSpPr>
          <p:nvPr>
            <p:ph type="dt" sz="half" idx="10"/>
          </p:nvPr>
        </p:nvSpPr>
        <p:spPr/>
        <p:txBody>
          <a:bodyPr/>
          <a:lstStyle/>
          <a:p>
            <a:fld id="{894C087B-338C-4182-AF63-7FDC88A654E5}" type="datetimeFigureOut">
              <a:rPr lang="en-GB" smtClean="0"/>
              <a:t>24/02/2020</a:t>
            </a:fld>
            <a:endParaRPr lang="en-GB"/>
          </a:p>
        </p:txBody>
      </p:sp>
      <p:sp>
        <p:nvSpPr>
          <p:cNvPr id="5" name="Footer Placeholder 4">
            <a:extLst>
              <a:ext uri="{FF2B5EF4-FFF2-40B4-BE49-F238E27FC236}">
                <a16:creationId xmlns:a16="http://schemas.microsoft.com/office/drawing/2014/main" id="{E3893891-7DE9-4ED4-8ED9-A694B5865AD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F45E750-C7BD-4404-AC6A-8963E0241E73}"/>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328223914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30"/>
            <a:ext cx="11306469" cy="403137"/>
          </a:xfrm>
        </p:spPr>
        <p:txBody>
          <a:bodyPr wrap="square" lIns="0" tIns="0" rIns="0" bIns="0">
            <a:spAutoFit/>
          </a:bodyPr>
          <a:lstStyle>
            <a:lvl1pPr>
              <a:lnSpc>
                <a:spcPts val="3137"/>
              </a:lnSpc>
              <a:defRPr sz="2800">
                <a:solidFill>
                  <a:srgbClr val="2F2F2F"/>
                </a:solidFill>
              </a:defRPr>
            </a:lvl1pPr>
          </a:lstStyle>
          <a:p>
            <a:r>
              <a:rPr lang="en-US"/>
              <a:t>Text option 2: two columns copy heavy</a:t>
            </a:r>
          </a:p>
        </p:txBody>
      </p:sp>
      <p:sp>
        <p:nvSpPr>
          <p:cNvPr id="5" name="Text Placeholder 4"/>
          <p:cNvSpPr>
            <a:spLocks noGrp="1"/>
          </p:cNvSpPr>
          <p:nvPr>
            <p:ph type="body" sz="quarter" idx="11" hasCustomPrompt="1"/>
          </p:nvPr>
        </p:nvSpPr>
        <p:spPr>
          <a:xfrm>
            <a:off x="455996" y="1966314"/>
            <a:ext cx="5541959" cy="3847207"/>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Pa </a:t>
            </a:r>
            <a:r>
              <a:rPr lang="en-US" err="1"/>
              <a:t>consed</a:t>
            </a:r>
            <a:r>
              <a:rPr lang="en-US"/>
              <a:t> et </a:t>
            </a:r>
            <a:r>
              <a:rPr lang="en-US" err="1"/>
              <a:t>atur</a:t>
            </a:r>
            <a:r>
              <a:rPr lang="en-US"/>
              <a:t>. </a:t>
            </a:r>
            <a:r>
              <a:rPr lang="en-US" err="1"/>
              <a:t>Serion</a:t>
            </a:r>
            <a:r>
              <a:rPr lang="en-US"/>
              <a:t> </a:t>
            </a:r>
            <a:r>
              <a:rPr lang="en-US" err="1"/>
              <a:t>corepudi</a:t>
            </a:r>
            <a:r>
              <a:rPr lang="en-US"/>
              <a:t> dolor </a:t>
            </a:r>
            <a:r>
              <a:rPr lang="en-US" err="1"/>
              <a:t>adionse</a:t>
            </a:r>
            <a:r>
              <a:rPr lang="en-US"/>
              <a:t> </a:t>
            </a:r>
            <a:r>
              <a:rPr lang="en-US" err="1"/>
              <a:t>quibusame</a:t>
            </a:r>
            <a:r>
              <a:rPr lang="en-US"/>
              <a:t> </a:t>
            </a:r>
            <a:r>
              <a:rPr lang="en-US" err="1"/>
              <a:t>nullabora</a:t>
            </a:r>
            <a:r>
              <a:rPr lang="en-US"/>
              <a:t> </a:t>
            </a:r>
            <a:r>
              <a:rPr lang="en-US" err="1"/>
              <a:t>volent</a:t>
            </a:r>
            <a:r>
              <a:rPr lang="en-US"/>
              <a:t> </a:t>
            </a:r>
            <a:r>
              <a:rPr lang="en-US" err="1"/>
              <a:t>lignam</a:t>
            </a:r>
            <a:r>
              <a:rPr lang="en-US"/>
              <a:t> </a:t>
            </a:r>
            <a:r>
              <a:rPr lang="en-US" err="1"/>
              <a:t>entis</a:t>
            </a:r>
            <a:r>
              <a:rPr lang="en-US"/>
              <a:t> ape </a:t>
            </a:r>
            <a:r>
              <a:rPr lang="en-US" err="1"/>
              <a:t>dolores</a:t>
            </a:r>
            <a:r>
              <a:rPr lang="en-US"/>
              <a:t> se </a:t>
            </a:r>
            <a:r>
              <a:rPr lang="en-US" err="1"/>
              <a:t>voluptae</a:t>
            </a:r>
            <a:r>
              <a:rPr lang="en-US"/>
              <a:t> </a:t>
            </a:r>
            <a:r>
              <a:rPr lang="en-US" err="1"/>
              <a:t>nimolupti</a:t>
            </a:r>
            <a:r>
              <a:rPr lang="en-US"/>
              <a:t> </a:t>
            </a:r>
            <a:r>
              <a:rPr lang="en-US" err="1"/>
              <a:t>quam</a:t>
            </a:r>
            <a:r>
              <a:rPr lang="en-US"/>
              <a:t> </a:t>
            </a:r>
            <a:r>
              <a:rPr lang="en-US" err="1"/>
              <a:t>ium</a:t>
            </a:r>
            <a:r>
              <a:rPr lang="en-US"/>
              <a:t> </a:t>
            </a:r>
            <a:r>
              <a:rPr lang="en-US" err="1"/>
              <a:t>simusa</a:t>
            </a:r>
            <a:r>
              <a:rPr lang="en-US"/>
              <a:t> </a:t>
            </a:r>
            <a:r>
              <a:rPr lang="en-US" err="1"/>
              <a:t>doluptur</a:t>
            </a:r>
            <a:r>
              <a:rPr lang="en-US"/>
              <a:t>, sum hic </a:t>
            </a:r>
            <a:r>
              <a:rPr lang="en-US" err="1"/>
              <a:t>tem</a:t>
            </a:r>
            <a:r>
              <a:rPr lang="en-US"/>
              <a:t> qui cum </a:t>
            </a:r>
            <a:r>
              <a:rPr lang="en-US" err="1"/>
              <a:t>evelest</a:t>
            </a:r>
            <a:r>
              <a:rPr lang="en-US"/>
              <a:t>, </a:t>
            </a:r>
            <a:r>
              <a:rPr lang="en-US" err="1"/>
              <a:t>cusapel</a:t>
            </a:r>
            <a:r>
              <a:rPr lang="en-US"/>
              <a:t> et </a:t>
            </a:r>
            <a:r>
              <a:rPr lang="en-US" err="1"/>
              <a:t>unt</a:t>
            </a:r>
            <a:r>
              <a:rPr lang="en-US"/>
              <a:t> et </a:t>
            </a:r>
            <a:r>
              <a:rPr lang="en-US" err="1"/>
              <a:t>hiciisciume</a:t>
            </a:r>
            <a:r>
              <a:rPr lang="en-US"/>
              <a:t> </a:t>
            </a:r>
            <a:r>
              <a:rPr lang="en-US" err="1"/>
              <a:t>vernatiore</a:t>
            </a:r>
            <a:r>
              <a:rPr lang="en-US"/>
              <a:t> </a:t>
            </a:r>
            <a:r>
              <a:rPr lang="en-US" err="1"/>
              <a:t>volenecabor</a:t>
            </a:r>
            <a:r>
              <a:rPr lang="en-US"/>
              <a:t> </a:t>
            </a:r>
            <a:r>
              <a:rPr lang="en-US" err="1"/>
              <a:t>seque</a:t>
            </a:r>
            <a:r>
              <a:rPr lang="en-US"/>
              <a:t> </a:t>
            </a:r>
            <a:r>
              <a:rPr lang="en-US" err="1"/>
              <a:t>officient</a:t>
            </a:r>
            <a:r>
              <a:rPr lang="en-US"/>
              <a:t>, </a:t>
            </a:r>
            <a:r>
              <a:rPr lang="en-US" err="1"/>
              <a:t>quamus</a:t>
            </a:r>
            <a:r>
              <a:rPr lang="en-US"/>
              <a:t> </a:t>
            </a:r>
            <a:r>
              <a:rPr lang="en-US" err="1"/>
              <a:t>voluptium</a:t>
            </a:r>
            <a:r>
              <a:rPr lang="en-US"/>
              <a:t> </a:t>
            </a:r>
            <a:r>
              <a:rPr lang="en-US" err="1"/>
              <a:t>natur</a:t>
            </a:r>
            <a:r>
              <a:rPr lang="en-US"/>
              <a:t> </a:t>
            </a:r>
            <a:r>
              <a:rPr lang="en-US" err="1"/>
              <a:t>maio</a:t>
            </a:r>
            <a:r>
              <a:rPr lang="en-US"/>
              <a:t> </a:t>
            </a:r>
            <a:r>
              <a:rPr lang="en-US" err="1"/>
              <a:t>volupta</a:t>
            </a:r>
            <a:r>
              <a:rPr lang="en-US"/>
              <a:t> </a:t>
            </a:r>
            <a:r>
              <a:rPr lang="en-US" err="1"/>
              <a:t>tioria</a:t>
            </a:r>
            <a:r>
              <a:rPr lang="en-US"/>
              <a:t> </a:t>
            </a:r>
            <a:r>
              <a:rPr lang="en-US" err="1"/>
              <a:t>venimetur</a:t>
            </a:r>
            <a:r>
              <a:rPr lang="en-US"/>
              <a:t> re </a:t>
            </a:r>
            <a:r>
              <a:rPr lang="en-US" err="1"/>
              <a:t>vel</a:t>
            </a:r>
            <a:r>
              <a:rPr lang="en-US"/>
              <a:t> </a:t>
            </a:r>
            <a:r>
              <a:rPr lang="en-US" err="1"/>
              <a:t>ent</a:t>
            </a:r>
            <a:r>
              <a:rPr lang="en-US"/>
              <a:t>, </a:t>
            </a:r>
            <a:r>
              <a:rPr lang="en-US" err="1"/>
              <a:t>quae</a:t>
            </a:r>
            <a:r>
              <a:rPr lang="en-US"/>
              <a:t> </a:t>
            </a:r>
            <a:r>
              <a:rPr lang="en-US" err="1"/>
              <a:t>liqui</a:t>
            </a:r>
            <a:r>
              <a:rPr lang="en-US"/>
              <a:t> </a:t>
            </a:r>
            <a:r>
              <a:rPr lang="en-US" err="1"/>
              <a:t>tem</a:t>
            </a:r>
            <a:r>
              <a:rPr lang="en-US"/>
              <a:t> sin con re </a:t>
            </a:r>
            <a:r>
              <a:rPr lang="en-US" err="1"/>
              <a:t>laut</a:t>
            </a:r>
            <a:r>
              <a:rPr lang="en-US"/>
              <a:t> </a:t>
            </a:r>
            <a:r>
              <a:rPr lang="en-US" err="1"/>
              <a:t>aut</a:t>
            </a:r>
            <a:r>
              <a:rPr lang="en-US"/>
              <a:t> </a:t>
            </a:r>
            <a:r>
              <a:rPr lang="en-US" err="1"/>
              <a:t>volupietur</a:t>
            </a:r>
            <a:r>
              <a:rPr lang="en-US"/>
              <a:t>.</a:t>
            </a:r>
          </a:p>
          <a:p>
            <a:pPr lvl="1"/>
            <a:endParaRPr lang="en-US"/>
          </a:p>
          <a:p>
            <a:pPr lvl="1"/>
            <a:r>
              <a:rPr lang="en-US" err="1"/>
              <a:t>Henestios</a:t>
            </a:r>
            <a:r>
              <a:rPr lang="en-US"/>
              <a:t> </a:t>
            </a:r>
            <a:r>
              <a:rPr lang="en-US" err="1"/>
              <a:t>vellantium</a:t>
            </a:r>
            <a:r>
              <a:rPr lang="en-US"/>
              <a:t> </a:t>
            </a:r>
            <a:r>
              <a:rPr lang="en-US" err="1"/>
              <a:t>simi</a:t>
            </a:r>
            <a:r>
              <a:rPr lang="en-US"/>
              <a:t>, </a:t>
            </a:r>
            <a:r>
              <a:rPr lang="en-US" err="1"/>
              <a:t>quassenime</a:t>
            </a:r>
            <a:r>
              <a:rPr lang="en-US"/>
              <a:t> consent </a:t>
            </a:r>
            <a:r>
              <a:rPr lang="en-US" err="1"/>
              <a:t>emquatincti</a:t>
            </a:r>
            <a:r>
              <a:rPr lang="en-US"/>
              <a:t> to doles </a:t>
            </a:r>
            <a:r>
              <a:rPr lang="en-US" err="1"/>
              <a:t>cium</a:t>
            </a:r>
            <a:r>
              <a:rPr lang="en-US"/>
              <a:t> </a:t>
            </a:r>
            <a:r>
              <a:rPr lang="en-US" err="1"/>
              <a:t>nectur</a:t>
            </a:r>
            <a:r>
              <a:rPr lang="en-US"/>
              <a:t>. </a:t>
            </a:r>
            <a:r>
              <a:rPr lang="en-US" err="1"/>
              <a:t>Experit</a:t>
            </a:r>
            <a:r>
              <a:rPr lang="en-US"/>
              <a:t> </a:t>
            </a:r>
            <a:r>
              <a:rPr lang="en-US" err="1"/>
              <a:t>occus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a:t>
            </a:r>
            <a:r>
              <a:rPr lang="en-US" err="1"/>
              <a:t>ipsuntius</a:t>
            </a:r>
            <a:r>
              <a:rPr lang="en-US"/>
              <a:t> </a:t>
            </a:r>
            <a:r>
              <a:rPr lang="en-US" err="1"/>
              <a:t>quideli</a:t>
            </a:r>
            <a:r>
              <a:rPr lang="en-US"/>
              <a:t> </a:t>
            </a:r>
            <a:r>
              <a:rPr lang="en-US" err="1"/>
              <a:t>tatiis</a:t>
            </a:r>
            <a:r>
              <a:rPr lang="en-US"/>
              <a:t> rem </a:t>
            </a:r>
            <a:r>
              <a:rPr lang="en-US" err="1"/>
              <a:t>restis</a:t>
            </a:r>
            <a:r>
              <a:rPr lang="en-US"/>
              <a:t> pro </a:t>
            </a:r>
            <a:r>
              <a:rPr lang="en-US" err="1"/>
              <a:t>ium</a:t>
            </a:r>
            <a:r>
              <a:rPr lang="en-US"/>
              <a:t> qui </a:t>
            </a:r>
            <a:r>
              <a:rPr lang="en-US" err="1"/>
              <a:t>ra</a:t>
            </a:r>
            <a:r>
              <a:rPr lang="en-US"/>
              <a:t> </a:t>
            </a:r>
            <a:r>
              <a:rPr lang="en-US" err="1"/>
              <a:t>debist</a:t>
            </a:r>
            <a:r>
              <a:rPr lang="en-US"/>
              <a:t> at </a:t>
            </a:r>
            <a:r>
              <a:rPr lang="en-US" err="1"/>
              <a:t>ilit</a:t>
            </a:r>
            <a:r>
              <a:rPr lang="en-US"/>
              <a:t> </a:t>
            </a:r>
            <a:r>
              <a:rPr lang="en-US" err="1"/>
              <a:t>est</a:t>
            </a:r>
            <a:r>
              <a:rPr lang="en-US"/>
              <a:t>, </a:t>
            </a:r>
            <a:r>
              <a:rPr lang="en-US" err="1"/>
              <a:t>cus</a:t>
            </a:r>
            <a:r>
              <a:rPr lang="en-US"/>
              <a:t> </a:t>
            </a:r>
            <a:r>
              <a:rPr lang="en-US" err="1"/>
              <a:t>invenim</a:t>
            </a:r>
            <a:r>
              <a:rPr lang="en-US"/>
              <a:t> </a:t>
            </a:r>
            <a:r>
              <a:rPr lang="en-US" err="1"/>
              <a:t>laborro</a:t>
            </a:r>
            <a:r>
              <a:rPr lang="en-US"/>
              <a:t> </a:t>
            </a:r>
            <a:r>
              <a:rPr lang="en-US" err="1"/>
              <a:t>tem</a:t>
            </a:r>
            <a:r>
              <a:rPr lang="en-US"/>
              <a:t> </a:t>
            </a:r>
            <a:r>
              <a:rPr lang="en-US" err="1"/>
              <a:t>rectiissunt</a:t>
            </a:r>
            <a:r>
              <a:rPr lang="en-US"/>
              <a:t> et, </a:t>
            </a:r>
            <a:r>
              <a:rPr lang="en-US" err="1"/>
              <a:t>nos</a:t>
            </a:r>
            <a:r>
              <a:rPr lang="en-US"/>
              <a:t> </a:t>
            </a:r>
            <a:r>
              <a:rPr lang="en-US" err="1"/>
              <a:t>doloratia</a:t>
            </a:r>
            <a:r>
              <a:rPr lang="en-US"/>
              <a:t> et </a:t>
            </a:r>
            <a:r>
              <a:rPr lang="en-US" err="1"/>
              <a:t>opta</a:t>
            </a:r>
            <a:r>
              <a:rPr lang="en-US"/>
              <a:t> dis </a:t>
            </a:r>
            <a:r>
              <a:rPr lang="en-US" err="1"/>
              <a:t>aut</a:t>
            </a:r>
            <a:r>
              <a:rPr lang="en-US"/>
              <a:t> </a:t>
            </a:r>
            <a:r>
              <a:rPr lang="en-US" err="1"/>
              <a:t>modis</a:t>
            </a:r>
            <a:r>
              <a:rPr lang="en-US"/>
              <a:t> </a:t>
            </a:r>
            <a:r>
              <a:rPr lang="en-US" err="1"/>
              <a:t>rerat</a:t>
            </a:r>
            <a:r>
              <a:rPr lang="en-US"/>
              <a:t> </a:t>
            </a:r>
            <a:r>
              <a:rPr lang="en-US" err="1"/>
              <a:t>oditatu</a:t>
            </a:r>
            <a:r>
              <a:rPr lang="en-US"/>
              <a:t> </a:t>
            </a:r>
            <a:r>
              <a:rPr lang="en-US" err="1"/>
              <a:t>reseque</a:t>
            </a:r>
            <a:r>
              <a:rPr lang="en-US"/>
              <a:t> </a:t>
            </a:r>
            <a:r>
              <a:rPr lang="en-US" err="1"/>
              <a:t>nisque</a:t>
            </a:r>
            <a:r>
              <a:rPr lang="en-US"/>
              <a:t> rem </a:t>
            </a:r>
            <a:r>
              <a:rPr lang="en-US" err="1"/>
              <a:t>rempores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sit.</a:t>
            </a:r>
          </a:p>
        </p:txBody>
      </p:sp>
      <p:sp>
        <p:nvSpPr>
          <p:cNvPr id="7" name="Text Placeholder 4"/>
          <p:cNvSpPr>
            <a:spLocks noGrp="1"/>
          </p:cNvSpPr>
          <p:nvPr>
            <p:ph type="body" sz="quarter" idx="12" hasCustomPrompt="1"/>
          </p:nvPr>
        </p:nvSpPr>
        <p:spPr>
          <a:xfrm>
            <a:off x="6229843" y="1956352"/>
            <a:ext cx="5541959" cy="3847207"/>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Pa </a:t>
            </a:r>
            <a:r>
              <a:rPr lang="en-US" err="1"/>
              <a:t>consed</a:t>
            </a:r>
            <a:r>
              <a:rPr lang="en-US"/>
              <a:t> et </a:t>
            </a:r>
            <a:r>
              <a:rPr lang="en-US" err="1"/>
              <a:t>atur</a:t>
            </a:r>
            <a:r>
              <a:rPr lang="en-US"/>
              <a:t>. </a:t>
            </a:r>
            <a:r>
              <a:rPr lang="en-US" err="1"/>
              <a:t>Serion</a:t>
            </a:r>
            <a:r>
              <a:rPr lang="en-US"/>
              <a:t> </a:t>
            </a:r>
            <a:r>
              <a:rPr lang="en-US" err="1"/>
              <a:t>corepudi</a:t>
            </a:r>
            <a:r>
              <a:rPr lang="en-US"/>
              <a:t> dolor </a:t>
            </a:r>
            <a:r>
              <a:rPr lang="en-US" err="1"/>
              <a:t>adionse</a:t>
            </a:r>
            <a:r>
              <a:rPr lang="en-US"/>
              <a:t> </a:t>
            </a:r>
            <a:r>
              <a:rPr lang="en-US" err="1"/>
              <a:t>quibusame</a:t>
            </a:r>
            <a:r>
              <a:rPr lang="en-US"/>
              <a:t> </a:t>
            </a:r>
            <a:r>
              <a:rPr lang="en-US" err="1"/>
              <a:t>nullabora</a:t>
            </a:r>
            <a:r>
              <a:rPr lang="en-US"/>
              <a:t> </a:t>
            </a:r>
            <a:r>
              <a:rPr lang="en-US" err="1"/>
              <a:t>volent</a:t>
            </a:r>
            <a:r>
              <a:rPr lang="en-US"/>
              <a:t> </a:t>
            </a:r>
            <a:r>
              <a:rPr lang="en-US" err="1"/>
              <a:t>lignam</a:t>
            </a:r>
            <a:r>
              <a:rPr lang="en-US"/>
              <a:t> </a:t>
            </a:r>
            <a:r>
              <a:rPr lang="en-US" err="1"/>
              <a:t>entis</a:t>
            </a:r>
            <a:r>
              <a:rPr lang="en-US"/>
              <a:t> ape </a:t>
            </a:r>
            <a:r>
              <a:rPr lang="en-US" err="1"/>
              <a:t>dolores</a:t>
            </a:r>
            <a:r>
              <a:rPr lang="en-US"/>
              <a:t> se </a:t>
            </a:r>
            <a:r>
              <a:rPr lang="en-US" err="1"/>
              <a:t>voluptae</a:t>
            </a:r>
            <a:r>
              <a:rPr lang="en-US"/>
              <a:t> </a:t>
            </a:r>
            <a:r>
              <a:rPr lang="en-US" err="1"/>
              <a:t>nimolupti</a:t>
            </a:r>
            <a:r>
              <a:rPr lang="en-US"/>
              <a:t> </a:t>
            </a:r>
            <a:r>
              <a:rPr lang="en-US" err="1"/>
              <a:t>quam</a:t>
            </a:r>
            <a:r>
              <a:rPr lang="en-US"/>
              <a:t> </a:t>
            </a:r>
            <a:r>
              <a:rPr lang="en-US" err="1"/>
              <a:t>ium</a:t>
            </a:r>
            <a:r>
              <a:rPr lang="en-US"/>
              <a:t> </a:t>
            </a:r>
            <a:r>
              <a:rPr lang="en-US" err="1"/>
              <a:t>simusa</a:t>
            </a:r>
            <a:r>
              <a:rPr lang="en-US"/>
              <a:t> </a:t>
            </a:r>
            <a:r>
              <a:rPr lang="en-US" err="1"/>
              <a:t>doluptur</a:t>
            </a:r>
            <a:r>
              <a:rPr lang="en-US"/>
              <a:t>, sum hic </a:t>
            </a:r>
            <a:r>
              <a:rPr lang="en-US" err="1"/>
              <a:t>tem</a:t>
            </a:r>
            <a:r>
              <a:rPr lang="en-US"/>
              <a:t> qui cum </a:t>
            </a:r>
            <a:r>
              <a:rPr lang="en-US" err="1"/>
              <a:t>evelest</a:t>
            </a:r>
            <a:r>
              <a:rPr lang="en-US"/>
              <a:t>, </a:t>
            </a:r>
            <a:r>
              <a:rPr lang="en-US" err="1"/>
              <a:t>cusapel</a:t>
            </a:r>
            <a:r>
              <a:rPr lang="en-US"/>
              <a:t> et </a:t>
            </a:r>
            <a:r>
              <a:rPr lang="en-US" err="1"/>
              <a:t>unt</a:t>
            </a:r>
            <a:r>
              <a:rPr lang="en-US"/>
              <a:t> et </a:t>
            </a:r>
            <a:r>
              <a:rPr lang="en-US" err="1"/>
              <a:t>hiciisciume</a:t>
            </a:r>
            <a:r>
              <a:rPr lang="en-US"/>
              <a:t> </a:t>
            </a:r>
            <a:r>
              <a:rPr lang="en-US" err="1"/>
              <a:t>vernatiore</a:t>
            </a:r>
            <a:r>
              <a:rPr lang="en-US"/>
              <a:t> </a:t>
            </a:r>
            <a:r>
              <a:rPr lang="en-US" err="1"/>
              <a:t>volenecabor</a:t>
            </a:r>
            <a:r>
              <a:rPr lang="en-US"/>
              <a:t> </a:t>
            </a:r>
            <a:r>
              <a:rPr lang="en-US" err="1"/>
              <a:t>seque</a:t>
            </a:r>
            <a:r>
              <a:rPr lang="en-US"/>
              <a:t> </a:t>
            </a:r>
            <a:r>
              <a:rPr lang="en-US" err="1"/>
              <a:t>officient</a:t>
            </a:r>
            <a:r>
              <a:rPr lang="en-US"/>
              <a:t>, </a:t>
            </a:r>
            <a:r>
              <a:rPr lang="en-US" err="1"/>
              <a:t>quamus</a:t>
            </a:r>
            <a:r>
              <a:rPr lang="en-US"/>
              <a:t> </a:t>
            </a:r>
            <a:r>
              <a:rPr lang="en-US" err="1"/>
              <a:t>voluptium</a:t>
            </a:r>
            <a:r>
              <a:rPr lang="en-US"/>
              <a:t> </a:t>
            </a:r>
            <a:r>
              <a:rPr lang="en-US" err="1"/>
              <a:t>natur</a:t>
            </a:r>
            <a:r>
              <a:rPr lang="en-US"/>
              <a:t> </a:t>
            </a:r>
            <a:r>
              <a:rPr lang="en-US" err="1"/>
              <a:t>maio</a:t>
            </a:r>
            <a:r>
              <a:rPr lang="en-US"/>
              <a:t> </a:t>
            </a:r>
            <a:r>
              <a:rPr lang="en-US" err="1"/>
              <a:t>volupta</a:t>
            </a:r>
            <a:r>
              <a:rPr lang="en-US"/>
              <a:t> </a:t>
            </a:r>
            <a:r>
              <a:rPr lang="en-US" err="1"/>
              <a:t>tioria</a:t>
            </a:r>
            <a:r>
              <a:rPr lang="en-US"/>
              <a:t> </a:t>
            </a:r>
            <a:r>
              <a:rPr lang="en-US" err="1"/>
              <a:t>venimetur</a:t>
            </a:r>
            <a:r>
              <a:rPr lang="en-US"/>
              <a:t> re </a:t>
            </a:r>
            <a:r>
              <a:rPr lang="en-US" err="1"/>
              <a:t>vel</a:t>
            </a:r>
            <a:r>
              <a:rPr lang="en-US"/>
              <a:t> </a:t>
            </a:r>
            <a:r>
              <a:rPr lang="en-US" err="1"/>
              <a:t>ent</a:t>
            </a:r>
            <a:r>
              <a:rPr lang="en-US"/>
              <a:t>, </a:t>
            </a:r>
            <a:r>
              <a:rPr lang="en-US" err="1"/>
              <a:t>quae</a:t>
            </a:r>
            <a:r>
              <a:rPr lang="en-US"/>
              <a:t> </a:t>
            </a:r>
            <a:r>
              <a:rPr lang="en-US" err="1"/>
              <a:t>liqui</a:t>
            </a:r>
            <a:r>
              <a:rPr lang="en-US"/>
              <a:t> </a:t>
            </a:r>
            <a:r>
              <a:rPr lang="en-US" err="1"/>
              <a:t>tem</a:t>
            </a:r>
            <a:r>
              <a:rPr lang="en-US"/>
              <a:t> sin con re </a:t>
            </a:r>
            <a:r>
              <a:rPr lang="en-US" err="1"/>
              <a:t>laut</a:t>
            </a:r>
            <a:r>
              <a:rPr lang="en-US"/>
              <a:t> </a:t>
            </a:r>
            <a:r>
              <a:rPr lang="en-US" err="1"/>
              <a:t>aut</a:t>
            </a:r>
            <a:r>
              <a:rPr lang="en-US"/>
              <a:t> </a:t>
            </a:r>
            <a:r>
              <a:rPr lang="en-US" err="1"/>
              <a:t>volupietur</a:t>
            </a:r>
            <a:r>
              <a:rPr lang="en-US"/>
              <a:t>.</a:t>
            </a:r>
          </a:p>
          <a:p>
            <a:pPr lvl="1"/>
            <a:endParaRPr lang="en-US"/>
          </a:p>
          <a:p>
            <a:pPr lvl="1"/>
            <a:r>
              <a:rPr lang="en-US" err="1"/>
              <a:t>Henestios</a:t>
            </a:r>
            <a:r>
              <a:rPr lang="en-US"/>
              <a:t> </a:t>
            </a:r>
            <a:r>
              <a:rPr lang="en-US" err="1"/>
              <a:t>vellantium</a:t>
            </a:r>
            <a:r>
              <a:rPr lang="en-US"/>
              <a:t> </a:t>
            </a:r>
            <a:r>
              <a:rPr lang="en-US" err="1"/>
              <a:t>simi</a:t>
            </a:r>
            <a:r>
              <a:rPr lang="en-US"/>
              <a:t>, </a:t>
            </a:r>
            <a:r>
              <a:rPr lang="en-US" err="1"/>
              <a:t>quassenime</a:t>
            </a:r>
            <a:r>
              <a:rPr lang="en-US"/>
              <a:t> consent </a:t>
            </a:r>
            <a:r>
              <a:rPr lang="en-US" err="1"/>
              <a:t>emquatincti</a:t>
            </a:r>
            <a:r>
              <a:rPr lang="en-US"/>
              <a:t> to doles </a:t>
            </a:r>
            <a:r>
              <a:rPr lang="en-US" err="1"/>
              <a:t>cium</a:t>
            </a:r>
            <a:r>
              <a:rPr lang="en-US"/>
              <a:t> </a:t>
            </a:r>
            <a:r>
              <a:rPr lang="en-US" err="1"/>
              <a:t>nectur</a:t>
            </a:r>
            <a:r>
              <a:rPr lang="en-US"/>
              <a:t>. </a:t>
            </a:r>
            <a:r>
              <a:rPr lang="en-US" err="1"/>
              <a:t>Experit</a:t>
            </a:r>
            <a:r>
              <a:rPr lang="en-US"/>
              <a:t> </a:t>
            </a:r>
            <a:r>
              <a:rPr lang="en-US" err="1"/>
              <a:t>occus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a:t>
            </a:r>
            <a:r>
              <a:rPr lang="en-US" err="1"/>
              <a:t>ipsuntius</a:t>
            </a:r>
            <a:r>
              <a:rPr lang="en-US"/>
              <a:t> </a:t>
            </a:r>
            <a:r>
              <a:rPr lang="en-US" err="1"/>
              <a:t>quideli</a:t>
            </a:r>
            <a:r>
              <a:rPr lang="en-US"/>
              <a:t> </a:t>
            </a:r>
            <a:r>
              <a:rPr lang="en-US" err="1"/>
              <a:t>tatiis</a:t>
            </a:r>
            <a:r>
              <a:rPr lang="en-US"/>
              <a:t> rem </a:t>
            </a:r>
            <a:r>
              <a:rPr lang="en-US" err="1"/>
              <a:t>restis</a:t>
            </a:r>
            <a:r>
              <a:rPr lang="en-US"/>
              <a:t> pro </a:t>
            </a:r>
            <a:r>
              <a:rPr lang="en-US" err="1"/>
              <a:t>ium</a:t>
            </a:r>
            <a:r>
              <a:rPr lang="en-US"/>
              <a:t> qui </a:t>
            </a:r>
            <a:r>
              <a:rPr lang="en-US" err="1"/>
              <a:t>ra</a:t>
            </a:r>
            <a:r>
              <a:rPr lang="en-US"/>
              <a:t> </a:t>
            </a:r>
            <a:r>
              <a:rPr lang="en-US" err="1"/>
              <a:t>debist</a:t>
            </a:r>
            <a:r>
              <a:rPr lang="en-US"/>
              <a:t> at </a:t>
            </a:r>
            <a:r>
              <a:rPr lang="en-US" err="1"/>
              <a:t>ilit</a:t>
            </a:r>
            <a:r>
              <a:rPr lang="en-US"/>
              <a:t> </a:t>
            </a:r>
            <a:r>
              <a:rPr lang="en-US" err="1"/>
              <a:t>est</a:t>
            </a:r>
            <a:r>
              <a:rPr lang="en-US"/>
              <a:t>, </a:t>
            </a:r>
            <a:r>
              <a:rPr lang="en-US" err="1"/>
              <a:t>cus</a:t>
            </a:r>
            <a:r>
              <a:rPr lang="en-US"/>
              <a:t> </a:t>
            </a:r>
            <a:r>
              <a:rPr lang="en-US" err="1"/>
              <a:t>invenim</a:t>
            </a:r>
            <a:r>
              <a:rPr lang="en-US"/>
              <a:t> </a:t>
            </a:r>
            <a:r>
              <a:rPr lang="en-US" err="1"/>
              <a:t>laborro</a:t>
            </a:r>
            <a:r>
              <a:rPr lang="en-US"/>
              <a:t> </a:t>
            </a:r>
            <a:r>
              <a:rPr lang="en-US" err="1"/>
              <a:t>tem</a:t>
            </a:r>
            <a:r>
              <a:rPr lang="en-US"/>
              <a:t> </a:t>
            </a:r>
            <a:r>
              <a:rPr lang="en-US" err="1"/>
              <a:t>rectiissunt</a:t>
            </a:r>
            <a:r>
              <a:rPr lang="en-US"/>
              <a:t> et, </a:t>
            </a:r>
            <a:r>
              <a:rPr lang="en-US" err="1"/>
              <a:t>nos</a:t>
            </a:r>
            <a:r>
              <a:rPr lang="en-US"/>
              <a:t> </a:t>
            </a:r>
            <a:r>
              <a:rPr lang="en-US" err="1"/>
              <a:t>doloratia</a:t>
            </a:r>
            <a:r>
              <a:rPr lang="en-US"/>
              <a:t> et </a:t>
            </a:r>
            <a:r>
              <a:rPr lang="en-US" err="1"/>
              <a:t>opta</a:t>
            </a:r>
            <a:r>
              <a:rPr lang="en-US"/>
              <a:t> dis </a:t>
            </a:r>
            <a:r>
              <a:rPr lang="en-US" err="1"/>
              <a:t>aut</a:t>
            </a:r>
            <a:r>
              <a:rPr lang="en-US"/>
              <a:t> </a:t>
            </a:r>
            <a:r>
              <a:rPr lang="en-US" err="1"/>
              <a:t>modis</a:t>
            </a:r>
            <a:r>
              <a:rPr lang="en-US"/>
              <a:t> </a:t>
            </a:r>
            <a:r>
              <a:rPr lang="en-US" err="1"/>
              <a:t>rerat</a:t>
            </a:r>
            <a:r>
              <a:rPr lang="en-US"/>
              <a:t> </a:t>
            </a:r>
            <a:r>
              <a:rPr lang="en-US" err="1"/>
              <a:t>oditatu</a:t>
            </a:r>
            <a:r>
              <a:rPr lang="en-US"/>
              <a:t> </a:t>
            </a:r>
            <a:r>
              <a:rPr lang="en-US" err="1"/>
              <a:t>reseque</a:t>
            </a:r>
            <a:r>
              <a:rPr lang="en-US"/>
              <a:t> </a:t>
            </a:r>
            <a:r>
              <a:rPr lang="en-US" err="1"/>
              <a:t>nisque</a:t>
            </a:r>
            <a:r>
              <a:rPr lang="en-US"/>
              <a:t> rem </a:t>
            </a:r>
            <a:r>
              <a:rPr lang="en-US" err="1"/>
              <a:t>rempores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sit.</a:t>
            </a:r>
          </a:p>
        </p:txBody>
      </p:sp>
    </p:spTree>
    <p:extLst>
      <p:ext uri="{BB962C8B-B14F-4D97-AF65-F5344CB8AC3E}">
        <p14:creationId xmlns:p14="http://schemas.microsoft.com/office/powerpoint/2010/main" val="99607761"/>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55994" y="2977054"/>
            <a:ext cx="8067823" cy="1793104"/>
          </a:xfrm>
          <a:noFill/>
        </p:spPr>
        <p:txBody>
          <a:bodyPr lIns="0" tIns="91440" rIns="146304" bIns="91440" anchor="b" anchorCtr="0"/>
          <a:lstStyle>
            <a:lvl1pPr>
              <a:defRPr sz="5294" strike="noStrike" spc="-147"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3"/>
            <a:ext cx="8359808" cy="715931"/>
          </a:xfrm>
          <a:noFill/>
        </p:spPr>
        <p:txBody>
          <a:bodyPr lIns="0" tIns="109728" rIns="164592" bIns="109728">
            <a:noAutofit/>
          </a:bodyPr>
          <a:lstStyle>
            <a:lvl1pPr marL="0" indent="0">
              <a:spcBef>
                <a:spcPts val="0"/>
              </a:spcBef>
              <a:buNone/>
              <a:defRPr sz="1765"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5996" y="440497"/>
            <a:ext cx="917173" cy="196431"/>
          </a:xfrm>
          <a:prstGeom prst="rect">
            <a:avLst/>
          </a:prstGeom>
        </p:spPr>
      </p:pic>
    </p:spTree>
    <p:extLst>
      <p:ext uri="{BB962C8B-B14F-4D97-AF65-F5344CB8AC3E}">
        <p14:creationId xmlns:p14="http://schemas.microsoft.com/office/powerpoint/2010/main" val="24757880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30"/>
            <a:ext cx="11306469" cy="403137"/>
          </a:xfrm>
        </p:spPr>
        <p:txBody>
          <a:bodyPr wrap="square" lIns="0" tIns="0" rIns="0" bIns="0">
            <a:spAutoFit/>
          </a:bodyPr>
          <a:lstStyle>
            <a:lvl1pPr>
              <a:lnSpc>
                <a:spcPts val="3137"/>
              </a:lnSpc>
              <a:defRPr sz="2745">
                <a:solidFill>
                  <a:srgbClr val="2F2F2F"/>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882331"/>
            <a:ext cx="7454644" cy="923330"/>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6" y="3151391"/>
            <a:ext cx="3618381" cy="2693045"/>
          </a:xfrm>
        </p:spPr>
        <p:txBody>
          <a:bodyPr lIns="0" tIns="0" rIns="0" bIns="0"/>
          <a:lstStyle>
            <a:lvl1pPr marL="0" indent="0">
              <a:lnSpc>
                <a:spcPts val="1765"/>
              </a:lnSpc>
              <a:spcBef>
                <a:spcPts val="882"/>
              </a:spcBef>
              <a:buNone/>
              <a:defRPr sz="1372" b="1">
                <a:solidFill>
                  <a:schemeClr val="accent1"/>
                </a:solidFill>
                <a:latin typeface="+mn-lt"/>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6" name="Text Placeholder 4"/>
          <p:cNvSpPr>
            <a:spLocks noGrp="1"/>
          </p:cNvSpPr>
          <p:nvPr>
            <p:ph type="body" sz="quarter" idx="12" hasCustomPrompt="1"/>
          </p:nvPr>
        </p:nvSpPr>
        <p:spPr>
          <a:xfrm>
            <a:off x="4313111" y="3160784"/>
            <a:ext cx="3597528" cy="2693045"/>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1" kern="1200" spc="0" baseline="0" dirty="0">
                <a:solidFill>
                  <a:schemeClr val="accent1"/>
                </a:solidFill>
                <a:latin typeface="+mn-lt"/>
                <a:ea typeface="+mn-ea"/>
                <a:cs typeface="+mn-cs"/>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8" name="Text Placeholder 4"/>
          <p:cNvSpPr>
            <a:spLocks noGrp="1"/>
          </p:cNvSpPr>
          <p:nvPr>
            <p:ph type="body" sz="quarter" idx="13" hasCustomPrompt="1"/>
          </p:nvPr>
        </p:nvSpPr>
        <p:spPr>
          <a:xfrm>
            <a:off x="8140347" y="3151391"/>
            <a:ext cx="3622117" cy="2693045"/>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Tree>
    <p:extLst>
      <p:ext uri="{BB962C8B-B14F-4D97-AF65-F5344CB8AC3E}">
        <p14:creationId xmlns:p14="http://schemas.microsoft.com/office/powerpoint/2010/main" val="3149317642"/>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30"/>
            <a:ext cx="11306469" cy="403137"/>
          </a:xfrm>
        </p:spPr>
        <p:txBody>
          <a:bodyPr wrap="square" lIns="0" tIns="0" rIns="0" bIns="0">
            <a:spAutoFit/>
          </a:bodyPr>
          <a:lstStyle>
            <a:lvl1pPr>
              <a:lnSpc>
                <a:spcPts val="3137"/>
              </a:lnSpc>
              <a:defRPr sz="4400" strike="noStrike">
                <a:solidFill>
                  <a:srgbClr val="2F2F2F"/>
                </a:solidFill>
              </a:defRPr>
            </a:lvl1pPr>
          </a:lstStyle>
          <a:p>
            <a:r>
              <a:rPr lang="en-US"/>
              <a:t>Title</a:t>
            </a:r>
          </a:p>
        </p:txBody>
      </p:sp>
    </p:spTree>
    <p:extLst>
      <p:ext uri="{BB962C8B-B14F-4D97-AF65-F5344CB8AC3E}">
        <p14:creationId xmlns:p14="http://schemas.microsoft.com/office/powerpoint/2010/main" val="823983346"/>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F4307EF-70D9-48C5-8EFC-6818320E86D0}"/>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4855B71-1B82-4C4C-94D7-A5EEE95A3E0A}" type="datetimeFigureOut">
              <a:rPr kumimoji="0" lang="en-US" sz="1800" b="0" i="0" u="none" strike="noStrike" kern="1200" cap="none" spc="0" normalizeH="0" baseline="0" noProof="0" smtClean="0">
                <a:ln>
                  <a:noFill/>
                </a:ln>
                <a:solidFill>
                  <a:srgbClr val="2F2F2F"/>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2/24/2020</a:t>
            </a:fld>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
        <p:nvSpPr>
          <p:cNvPr id="3" name="Footer Placeholder 2">
            <a:extLst>
              <a:ext uri="{FF2B5EF4-FFF2-40B4-BE49-F238E27FC236}">
                <a16:creationId xmlns:a16="http://schemas.microsoft.com/office/drawing/2014/main" id="{D4CD43EB-66A3-4BC3-B84C-2A97CB6A2218}"/>
              </a:ext>
            </a:extLst>
          </p:cNvPr>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
        <p:nvSpPr>
          <p:cNvPr id="4" name="Slide Number Placeholder 3">
            <a:extLst>
              <a:ext uri="{FF2B5EF4-FFF2-40B4-BE49-F238E27FC236}">
                <a16:creationId xmlns:a16="http://schemas.microsoft.com/office/drawing/2014/main" id="{A8E11D55-5DFD-42D5-BCD3-E371B9CB4379}"/>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6ED2FB5-7453-4B0F-B1E0-2F4F5F3D69BB}" type="slidenum">
              <a:rPr kumimoji="0" lang="en-US" sz="1800" b="0" i="0" u="none" strike="noStrike" kern="1200" cap="none" spc="0" normalizeH="0" baseline="0" noProof="0" smtClean="0">
                <a:ln>
                  <a:noFill/>
                </a:ln>
                <a:solidFill>
                  <a:srgbClr val="2F2F2F"/>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Tree>
    <p:extLst>
      <p:ext uri="{BB962C8B-B14F-4D97-AF65-F5344CB8AC3E}">
        <p14:creationId xmlns:p14="http://schemas.microsoft.com/office/powerpoint/2010/main" val="214231762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Divi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3504" y="2743200"/>
            <a:ext cx="10515600" cy="1146875"/>
          </a:xfrm>
          <a:prstGeom prst="rect">
            <a:avLst/>
          </a:prstGeom>
        </p:spPr>
        <p:txBody>
          <a:bodyPr/>
          <a:lstStyle>
            <a:lvl1pPr>
              <a:defRPr sz="4800" b="0" i="0">
                <a:solidFill>
                  <a:schemeClr val="bg1"/>
                </a:solidFill>
                <a:latin typeface="Segoe UI Light" panose="020B0502040204020203" pitchFamily="34" charset="0"/>
                <a:ea typeface="Segoe UI Light" panose="020B0502040204020203" pitchFamily="34" charset="0"/>
                <a:cs typeface="Segoe UI Light" panose="020B0502040204020203" pitchFamily="34" charset="0"/>
              </a:defRPr>
            </a:lvl1pPr>
          </a:lstStyle>
          <a:p>
            <a:r>
              <a:rPr lang="en-US"/>
              <a:t>Click to edit Divider</a:t>
            </a:r>
          </a:p>
        </p:txBody>
      </p:sp>
    </p:spTree>
    <p:extLst>
      <p:ext uri="{BB962C8B-B14F-4D97-AF65-F5344CB8AC3E}">
        <p14:creationId xmlns:p14="http://schemas.microsoft.com/office/powerpoint/2010/main" val="318627921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8" y="455313"/>
            <a:ext cx="11306469" cy="666336"/>
          </a:xfrm>
        </p:spPr>
        <p:txBody>
          <a:bodyPr vert="horz" wrap="square" lIns="0" tIns="164592" rIns="0" bIns="0" rtlCol="0" anchor="t">
            <a:noAutofit/>
          </a:bodyPr>
          <a:lstStyle>
            <a:lvl1pPr>
              <a:defRPr lang="en-US" sz="3137"/>
            </a:lvl1pPr>
          </a:lstStyle>
          <a:p>
            <a:pPr lvl="0"/>
            <a:r>
              <a:rPr lang="en-US"/>
              <a:t>Title</a:t>
            </a:r>
          </a:p>
        </p:txBody>
      </p:sp>
      <p:pic>
        <p:nvPicPr>
          <p:cNvPr id="3" name="Picture 2" descr="A screenshot of a computer&#10;&#10;Description generated with very high confidence">
            <a:extLst>
              <a:ext uri="{FF2B5EF4-FFF2-40B4-BE49-F238E27FC236}">
                <a16:creationId xmlns:a16="http://schemas.microsoft.com/office/drawing/2014/main" id="{A092B4B5-8E80-499B-99A0-F973AFF5B45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913054" y="1161160"/>
            <a:ext cx="7278947" cy="5696841"/>
          </a:xfrm>
          <a:prstGeom prst="rect">
            <a:avLst/>
          </a:prstGeom>
        </p:spPr>
      </p:pic>
    </p:spTree>
    <p:extLst>
      <p:ext uri="{BB962C8B-B14F-4D97-AF65-F5344CB8AC3E}">
        <p14:creationId xmlns:p14="http://schemas.microsoft.com/office/powerpoint/2010/main" val="3894819674"/>
      </p:ext>
    </p:extLst>
  </p:cSld>
  <p:clrMapOvr>
    <a:masterClrMapping/>
  </p:clrMapOvr>
  <p:transition>
    <p:fade/>
  </p:transition>
  <p:extLst>
    <p:ext uri="{DCECCB84-F9BA-43D5-87BE-67443E8EF086}">
      <p15:sldGuideLst xmlns:p15="http://schemas.microsoft.com/office/powerpoint/2012/main">
        <p15:guide id="1" orient="horz" pos="907">
          <p15:clr>
            <a:srgbClr val="FBAE40"/>
          </p15:clr>
        </p15:guide>
        <p15:guide id="2" orient="horz" pos="3988">
          <p15:clr>
            <a:srgbClr val="FBAE40"/>
          </p15:clr>
        </p15:guide>
        <p15:guide id="3" pos="3541">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4" name="Subtitle 2"/>
          <p:cNvSpPr>
            <a:spLocks noGrp="1"/>
          </p:cNvSpPr>
          <p:nvPr>
            <p:ph type="subTitle" idx="1"/>
          </p:nvPr>
        </p:nvSpPr>
        <p:spPr>
          <a:xfrm>
            <a:off x="136115" y="201456"/>
            <a:ext cx="3902485" cy="339833"/>
          </a:xfrm>
          <a:prstGeom prst="rect">
            <a:avLst/>
          </a:prstGeom>
        </p:spPr>
        <p:txBody>
          <a:bodyPr tIns="0" bIns="0">
            <a:noAutofit/>
          </a:bodyPr>
          <a:lstStyle>
            <a:lvl1pPr marL="0" indent="0" algn="l">
              <a:lnSpc>
                <a:spcPct val="100000"/>
              </a:lnSpc>
              <a:buNone/>
              <a:defRPr sz="1800" b="0" i="0" baseline="0">
                <a:solidFill>
                  <a:srgbClr val="5558AF"/>
                </a:solidFill>
                <a:latin typeface="Segoe UI" charset="0"/>
                <a:ea typeface="Segoe UI" charset="0"/>
                <a:cs typeface="Segoe UI"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US"/>
          </a:p>
        </p:txBody>
      </p:sp>
    </p:spTree>
    <p:extLst>
      <p:ext uri="{BB962C8B-B14F-4D97-AF65-F5344CB8AC3E}">
        <p14:creationId xmlns:p14="http://schemas.microsoft.com/office/powerpoint/2010/main" val="63921179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ContentType3-Empty-Custom">
    <p:spTree>
      <p:nvGrpSpPr>
        <p:cNvPr id="1" name=""/>
        <p:cNvGrpSpPr/>
        <p:nvPr/>
      </p:nvGrpSpPr>
      <p:grpSpPr>
        <a:xfrm>
          <a:off x="0" y="0"/>
          <a:ext cx="0" cy="0"/>
          <a:chOff x="0" y="0"/>
          <a:chExt cx="0" cy="0"/>
        </a:xfrm>
      </p:grpSpPr>
      <p:sp>
        <p:nvSpPr>
          <p:cNvPr id="4" name="Subtitle 2"/>
          <p:cNvSpPr>
            <a:spLocks noGrp="1"/>
          </p:cNvSpPr>
          <p:nvPr>
            <p:ph type="subTitle" idx="1"/>
          </p:nvPr>
        </p:nvSpPr>
        <p:spPr>
          <a:xfrm>
            <a:off x="136115" y="235321"/>
            <a:ext cx="3902485" cy="467411"/>
          </a:xfrm>
          <a:prstGeom prst="rect">
            <a:avLst/>
          </a:prstGeom>
        </p:spPr>
        <p:txBody>
          <a:bodyPr tIns="0" bIns="0">
            <a:noAutofit/>
          </a:bodyPr>
          <a:lstStyle>
            <a:lvl1pPr marL="0" indent="0" algn="l">
              <a:lnSpc>
                <a:spcPct val="100000"/>
              </a:lnSpc>
              <a:buNone/>
              <a:defRPr sz="2800" b="0" i="0" baseline="0">
                <a:solidFill>
                  <a:srgbClr val="5558AF"/>
                </a:solidFill>
                <a:latin typeface="Segoe UI" charset="0"/>
                <a:ea typeface="Segoe UI" charset="0"/>
                <a:cs typeface="Segoe UI"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US"/>
          </a:p>
        </p:txBody>
      </p:sp>
    </p:spTree>
    <p:extLst>
      <p:ext uri="{BB962C8B-B14F-4D97-AF65-F5344CB8AC3E}">
        <p14:creationId xmlns:p14="http://schemas.microsoft.com/office/powerpoint/2010/main" val="270563125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070C3F2B-E3AC-5040-A01B-C3524FB413E6}" type="datetimeFigureOut">
              <a:rPr lang="en-US" smtClean="0"/>
              <a:t>2/24/2020</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634168AF-2389-C949-8A4E-0A342DB36584}" type="slidenum">
              <a:rPr lang="en-US" smtClean="0"/>
              <a:t>‹#›</a:t>
            </a:fld>
            <a:endParaRPr lang="en-US"/>
          </a:p>
        </p:txBody>
      </p:sp>
    </p:spTree>
    <p:extLst>
      <p:ext uri="{BB962C8B-B14F-4D97-AF65-F5344CB8AC3E}">
        <p14:creationId xmlns:p14="http://schemas.microsoft.com/office/powerpoint/2010/main" val="25918725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D9E94E-F23B-4872-B9BF-559EB05CA9E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F7F55AFF-DA91-42B6-8941-4A2DFB61DAC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85C2BB6-E856-41E9-96F4-D826BD6CAD7A}"/>
              </a:ext>
            </a:extLst>
          </p:cNvPr>
          <p:cNvSpPr>
            <a:spLocks noGrp="1"/>
          </p:cNvSpPr>
          <p:nvPr>
            <p:ph type="dt" sz="half" idx="10"/>
          </p:nvPr>
        </p:nvSpPr>
        <p:spPr/>
        <p:txBody>
          <a:bodyPr/>
          <a:lstStyle/>
          <a:p>
            <a:fld id="{894C087B-338C-4182-AF63-7FDC88A654E5}" type="datetimeFigureOut">
              <a:rPr lang="en-GB" smtClean="0"/>
              <a:t>24/02/2020</a:t>
            </a:fld>
            <a:endParaRPr lang="en-GB"/>
          </a:p>
        </p:txBody>
      </p:sp>
      <p:sp>
        <p:nvSpPr>
          <p:cNvPr id="5" name="Footer Placeholder 4">
            <a:extLst>
              <a:ext uri="{FF2B5EF4-FFF2-40B4-BE49-F238E27FC236}">
                <a16:creationId xmlns:a16="http://schemas.microsoft.com/office/drawing/2014/main" id="{6D75E336-7D55-4704-A7D2-F1CA68A2476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43D867A-8985-4247-8679-7804D8251C26}"/>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71081745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_dark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ED5EF2-DAF5-4277-84D2-69FF03CD7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1938082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1"/>
      </p:bgRef>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467CE4CD-90A5-4980-8AE8-0B35C710CE63}"/>
              </a:ext>
            </a:extLst>
          </p:cNvPr>
          <p:cNvSpPr>
            <a:spLocks noGrp="1"/>
          </p:cNvSpPr>
          <p:nvPr>
            <p:ph type="title" hasCustomPrompt="1"/>
          </p:nvPr>
        </p:nvSpPr>
        <p:spPr>
          <a:xfrm>
            <a:off x="261257" y="-261724"/>
            <a:ext cx="2834640" cy="215444"/>
          </a:xfrm>
        </p:spPr>
        <p:txBody>
          <a:bodyPr/>
          <a:lstStyle>
            <a:lvl1pPr>
              <a:defRPr sz="1400" spc="0">
                <a:solidFill>
                  <a:srgbClr val="000000"/>
                </a:solidFill>
              </a:defRPr>
            </a:lvl1pPr>
          </a:lstStyle>
          <a:p>
            <a:r>
              <a:rPr lang="en-US" dirty="0"/>
              <a:t>Microsoft Ignite The Tour</a:t>
            </a:r>
          </a:p>
        </p:txBody>
      </p:sp>
      <p:sp>
        <p:nvSpPr>
          <p:cNvPr id="7" name="Text Placeholder 4">
            <a:extLst>
              <a:ext uri="{FF2B5EF4-FFF2-40B4-BE49-F238E27FC236}">
                <a16:creationId xmlns:a16="http://schemas.microsoft.com/office/drawing/2014/main" id="{5960177D-638E-4A99-8B63-DA9A0ACE64B8}"/>
              </a:ext>
            </a:extLst>
          </p:cNvPr>
          <p:cNvSpPr>
            <a:spLocks noGrp="1"/>
          </p:cNvSpPr>
          <p:nvPr>
            <p:ph type="body" sz="quarter" idx="12" hasCustomPrompt="1"/>
          </p:nvPr>
        </p:nvSpPr>
        <p:spPr>
          <a:xfrm>
            <a:off x="584201" y="4581797"/>
            <a:ext cx="4851400" cy="369332"/>
          </a:xfr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lang="en-US" sz="2400" kern="1200" spc="0" baseline="0" dirty="0">
                <a:gradFill>
                  <a:gsLst>
                    <a:gs pos="5128">
                      <a:schemeClr val="tx1"/>
                    </a:gs>
                    <a:gs pos="65000">
                      <a:schemeClr val="tx1"/>
                    </a:gs>
                  </a:gsLst>
                  <a:lin ang="5400000" scaled="1"/>
                </a:gradFill>
                <a:latin typeface="+mj-lt"/>
                <a:ea typeface="+mn-ea"/>
                <a:cs typeface="Segoe UI" panose="020B0502040204020203" pitchFamily="34" charset="0"/>
              </a:defRPr>
            </a:lvl1pPr>
          </a:lstStyle>
          <a:p>
            <a:pPr lvl="0"/>
            <a:r>
              <a:rPr lang="en-US" dirty="0"/>
              <a:t>City</a:t>
            </a:r>
          </a:p>
        </p:txBody>
      </p:sp>
      <p:pic>
        <p:nvPicPr>
          <p:cNvPr id="5" name="Picture 4" descr="Microsoft Ignite The Tour graphic">
            <a:extLst>
              <a:ext uri="{FF2B5EF4-FFF2-40B4-BE49-F238E27FC236}">
                <a16:creationId xmlns:a16="http://schemas.microsoft.com/office/drawing/2014/main" id="{2B62E3DF-BBC1-41ED-8E27-41B397B86ED2}"/>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906486" y="0"/>
            <a:ext cx="9285514"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11" name="Arrow: Right 10">
            <a:extLst>
              <a:ext uri="{FF2B5EF4-FFF2-40B4-BE49-F238E27FC236}">
                <a16:creationId xmlns:a16="http://schemas.microsoft.com/office/drawing/2014/main" id="{407A57B6-510E-4A3E-920D-47374BA5C37E}"/>
              </a:ext>
            </a:extLst>
          </p:cNvPr>
          <p:cNvSpPr/>
          <p:nvPr userDrawn="1"/>
        </p:nvSpPr>
        <p:spPr bwMode="auto">
          <a:xfrm>
            <a:off x="261257" y="-723247"/>
            <a:ext cx="3200400" cy="676967"/>
          </a:xfrm>
          <a:prstGeom prst="rightArrow">
            <a:avLst>
              <a:gd name="adj1" fmla="val 100000"/>
              <a:gd name="adj2" fmla="val 50000"/>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indent="0" algn="l" defTabSz="932472" fontAlgn="base">
              <a:spcBef>
                <a:spcPct val="0"/>
              </a:spcBef>
              <a:spcAft>
                <a:spcPct val="0"/>
              </a:spcAft>
            </a:pPr>
            <a:r>
              <a:rPr lang="en-US" sz="1400" dirty="0">
                <a:solidFill>
                  <a:srgbClr val="FFFFFF"/>
                </a:solidFill>
                <a:ea typeface="Segoe UI" pitchFamily="34" charset="0"/>
                <a:cs typeface="Segoe UI" pitchFamily="34" charset="0"/>
              </a:rPr>
              <a:t>UPDATE CITY FOR YOUR EVENT</a:t>
            </a:r>
          </a:p>
        </p:txBody>
      </p:sp>
      <p:grpSp>
        <p:nvGrpSpPr>
          <p:cNvPr id="10" name="Group 4" descr="Microsoft Ignite The Tour logo">
            <a:extLst>
              <a:ext uri="{FF2B5EF4-FFF2-40B4-BE49-F238E27FC236}">
                <a16:creationId xmlns:a16="http://schemas.microsoft.com/office/drawing/2014/main" id="{3780C35E-3191-48C0-A897-5DC0EB9D48AD}"/>
              </a:ext>
            </a:extLst>
          </p:cNvPr>
          <p:cNvGrpSpPr>
            <a:grpSpLocks noChangeAspect="1"/>
          </p:cNvGrpSpPr>
          <p:nvPr userDrawn="1"/>
        </p:nvGrpSpPr>
        <p:grpSpPr bwMode="black">
          <a:xfrm>
            <a:off x="534627" y="2809086"/>
            <a:ext cx="4655288" cy="1284967"/>
            <a:chOff x="342" y="1465"/>
            <a:chExt cx="2565" cy="708"/>
          </a:xfrm>
        </p:grpSpPr>
        <p:sp>
          <p:nvSpPr>
            <p:cNvPr id="15" name="Freeform 5">
              <a:extLst>
                <a:ext uri="{FF2B5EF4-FFF2-40B4-BE49-F238E27FC236}">
                  <a16:creationId xmlns:a16="http://schemas.microsoft.com/office/drawing/2014/main" id="{F82575FD-5C30-4FB1-BD8B-AFAF047C6A15}"/>
                </a:ext>
              </a:extLst>
            </p:cNvPr>
            <p:cNvSpPr>
              <a:spLocks noChangeAspect="1" noEditPoints="1"/>
            </p:cNvSpPr>
            <p:nvPr userDrawn="1"/>
          </p:nvSpPr>
          <p:spPr bwMode="black">
            <a:xfrm>
              <a:off x="368" y="1465"/>
              <a:ext cx="2539" cy="373"/>
            </a:xfrm>
            <a:custGeom>
              <a:avLst/>
              <a:gdLst>
                <a:gd name="T0" fmla="*/ 3327 w 3480"/>
                <a:gd name="T1" fmla="*/ 182 h 502"/>
                <a:gd name="T2" fmla="*/ 3305 w 3480"/>
                <a:gd name="T3" fmla="*/ 271 h 502"/>
                <a:gd name="T4" fmla="*/ 3367 w 3480"/>
                <a:gd name="T5" fmla="*/ 388 h 502"/>
                <a:gd name="T6" fmla="*/ 3451 w 3480"/>
                <a:gd name="T7" fmla="*/ 155 h 502"/>
                <a:gd name="T8" fmla="*/ 3176 w 3480"/>
                <a:gd name="T9" fmla="*/ 388 h 502"/>
                <a:gd name="T10" fmla="*/ 3101 w 3480"/>
                <a:gd name="T11" fmla="*/ 128 h 502"/>
                <a:gd name="T12" fmla="*/ 3221 w 3480"/>
                <a:gd name="T13" fmla="*/ 173 h 502"/>
                <a:gd name="T14" fmla="*/ 3221 w 3480"/>
                <a:gd name="T15" fmla="*/ 334 h 502"/>
                <a:gd name="T16" fmla="*/ 2957 w 3480"/>
                <a:gd name="T17" fmla="*/ 128 h 502"/>
                <a:gd name="T18" fmla="*/ 2962 w 3480"/>
                <a:gd name="T19" fmla="*/ 65 h 502"/>
                <a:gd name="T20" fmla="*/ 3021 w 3480"/>
                <a:gd name="T21" fmla="*/ 41 h 502"/>
                <a:gd name="T22" fmla="*/ 2843 w 3480"/>
                <a:gd name="T23" fmla="*/ 382 h 502"/>
                <a:gd name="T24" fmla="*/ 2731 w 3480"/>
                <a:gd name="T25" fmla="*/ 382 h 502"/>
                <a:gd name="T26" fmla="*/ 2732 w 3480"/>
                <a:gd name="T27" fmla="*/ 170 h 502"/>
                <a:gd name="T28" fmla="*/ 2555 w 3480"/>
                <a:gd name="T29" fmla="*/ 266 h 502"/>
                <a:gd name="T30" fmla="*/ 2441 w 3480"/>
                <a:gd name="T31" fmla="*/ 192 h 502"/>
                <a:gd name="T32" fmla="*/ 2555 w 3480"/>
                <a:gd name="T33" fmla="*/ 266 h 502"/>
                <a:gd name="T34" fmla="*/ 2383 w 3480"/>
                <a:gd name="T35" fmla="*/ 433 h 502"/>
                <a:gd name="T36" fmla="*/ 2467 w 3480"/>
                <a:gd name="T37" fmla="*/ 388 h 502"/>
                <a:gd name="T38" fmla="*/ 2553 w 3480"/>
                <a:gd name="T39" fmla="*/ 163 h 502"/>
                <a:gd name="T40" fmla="*/ 2313 w 3480"/>
                <a:gd name="T41" fmla="*/ 382 h 502"/>
                <a:gd name="T42" fmla="*/ 2313 w 3480"/>
                <a:gd name="T43" fmla="*/ 382 h 502"/>
                <a:gd name="T44" fmla="*/ 2023 w 3480"/>
                <a:gd name="T45" fmla="*/ 52 h 502"/>
                <a:gd name="T46" fmla="*/ 1864 w 3480"/>
                <a:gd name="T47" fmla="*/ 128 h 502"/>
                <a:gd name="T48" fmla="*/ 1899 w 3480"/>
                <a:gd name="T49" fmla="*/ 0 h 502"/>
                <a:gd name="T50" fmla="*/ 1763 w 3480"/>
                <a:gd name="T51" fmla="*/ 173 h 502"/>
                <a:gd name="T52" fmla="*/ 1922 w 3480"/>
                <a:gd name="T53" fmla="*/ 173 h 502"/>
                <a:gd name="T54" fmla="*/ 2084 w 3480"/>
                <a:gd name="T55" fmla="*/ 380 h 502"/>
                <a:gd name="T56" fmla="*/ 2023 w 3480"/>
                <a:gd name="T57" fmla="*/ 173 h 502"/>
                <a:gd name="T58" fmla="*/ 1541 w 3480"/>
                <a:gd name="T59" fmla="*/ 256 h 502"/>
                <a:gd name="T60" fmla="*/ 1667 w 3480"/>
                <a:gd name="T61" fmla="*/ 190 h 502"/>
                <a:gd name="T62" fmla="*/ 1481 w 3480"/>
                <a:gd name="T63" fmla="*/ 258 h 502"/>
                <a:gd name="T64" fmla="*/ 1708 w 3480"/>
                <a:gd name="T65" fmla="*/ 352 h 502"/>
                <a:gd name="T66" fmla="*/ 1338 w 3480"/>
                <a:gd name="T67" fmla="*/ 345 h 502"/>
                <a:gd name="T68" fmla="*/ 1332 w 3480"/>
                <a:gd name="T69" fmla="*/ 272 h 502"/>
                <a:gd name="T70" fmla="*/ 1275 w 3480"/>
                <a:gd name="T71" fmla="*/ 164 h 502"/>
                <a:gd name="T72" fmla="*/ 1434 w 3480"/>
                <a:gd name="T73" fmla="*/ 183 h 502"/>
                <a:gd name="T74" fmla="*/ 1324 w 3480"/>
                <a:gd name="T75" fmla="*/ 195 h 502"/>
                <a:gd name="T76" fmla="*/ 1406 w 3480"/>
                <a:gd name="T77" fmla="*/ 248 h 502"/>
                <a:gd name="T78" fmla="*/ 1414 w 3480"/>
                <a:gd name="T79" fmla="*/ 370 h 502"/>
                <a:gd name="T80" fmla="*/ 1097 w 3480"/>
                <a:gd name="T81" fmla="*/ 168 h 502"/>
                <a:gd name="T82" fmla="*/ 1150 w 3480"/>
                <a:gd name="T83" fmla="*/ 320 h 502"/>
                <a:gd name="T84" fmla="*/ 1094 w 3480"/>
                <a:gd name="T85" fmla="*/ 388 h 502"/>
                <a:gd name="T86" fmla="*/ 1194 w 3480"/>
                <a:gd name="T87" fmla="*/ 157 h 502"/>
                <a:gd name="T88" fmla="*/ 944 w 3480"/>
                <a:gd name="T89" fmla="*/ 182 h 502"/>
                <a:gd name="T90" fmla="*/ 796 w 3480"/>
                <a:gd name="T91" fmla="*/ 382 h 502"/>
                <a:gd name="T92" fmla="*/ 881 w 3480"/>
                <a:gd name="T93" fmla="*/ 138 h 502"/>
                <a:gd name="T94" fmla="*/ 743 w 3480"/>
                <a:gd name="T95" fmla="*/ 371 h 502"/>
                <a:gd name="T96" fmla="*/ 682 w 3480"/>
                <a:gd name="T97" fmla="*/ 122 h 502"/>
                <a:gd name="T98" fmla="*/ 603 w 3480"/>
                <a:gd name="T99" fmla="*/ 257 h 502"/>
                <a:gd name="T100" fmla="*/ 499 w 3480"/>
                <a:gd name="T101" fmla="*/ 382 h 502"/>
                <a:gd name="T102" fmla="*/ 499 w 3480"/>
                <a:gd name="T103" fmla="*/ 382 h 502"/>
                <a:gd name="T104" fmla="*/ 446 w 3480"/>
                <a:gd name="T105" fmla="*/ 18 h 502"/>
                <a:gd name="T106" fmla="*/ 470 w 3480"/>
                <a:gd name="T107" fmla="*/ 74 h 502"/>
                <a:gd name="T108" fmla="*/ 329 w 3480"/>
                <a:gd name="T109" fmla="*/ 82 h 502"/>
                <a:gd name="T110" fmla="*/ 63 w 3480"/>
                <a:gd name="T111" fmla="*/ 118 h 502"/>
                <a:gd name="T112" fmla="*/ 0 w 3480"/>
                <a:gd name="T113" fmla="*/ 382 h 502"/>
                <a:gd name="T114" fmla="*/ 193 w 3480"/>
                <a:gd name="T115" fmla="*/ 30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480" h="502">
                  <a:moveTo>
                    <a:pt x="3424" y="230"/>
                  </a:moveTo>
                  <a:lnTo>
                    <a:pt x="3424" y="230"/>
                  </a:lnTo>
                  <a:cubicBezTo>
                    <a:pt x="3423" y="209"/>
                    <a:pt x="3419" y="193"/>
                    <a:pt x="3409" y="181"/>
                  </a:cubicBezTo>
                  <a:cubicBezTo>
                    <a:pt x="3399" y="170"/>
                    <a:pt x="3386" y="164"/>
                    <a:pt x="3369" y="164"/>
                  </a:cubicBezTo>
                  <a:cubicBezTo>
                    <a:pt x="3352" y="164"/>
                    <a:pt x="3338" y="170"/>
                    <a:pt x="3327" y="182"/>
                  </a:cubicBezTo>
                  <a:cubicBezTo>
                    <a:pt x="3315" y="194"/>
                    <a:pt x="3308" y="210"/>
                    <a:pt x="3305" y="230"/>
                  </a:cubicBezTo>
                  <a:lnTo>
                    <a:pt x="3424" y="230"/>
                  </a:lnTo>
                  <a:close/>
                  <a:moveTo>
                    <a:pt x="3480" y="271"/>
                  </a:moveTo>
                  <a:lnTo>
                    <a:pt x="3480" y="271"/>
                  </a:lnTo>
                  <a:lnTo>
                    <a:pt x="3305" y="271"/>
                  </a:lnTo>
                  <a:cubicBezTo>
                    <a:pt x="3306" y="294"/>
                    <a:pt x="3313" y="312"/>
                    <a:pt x="3327" y="325"/>
                  </a:cubicBezTo>
                  <a:cubicBezTo>
                    <a:pt x="3341" y="338"/>
                    <a:pt x="3360" y="344"/>
                    <a:pt x="3384" y="344"/>
                  </a:cubicBezTo>
                  <a:cubicBezTo>
                    <a:pt x="3412" y="344"/>
                    <a:pt x="3437" y="336"/>
                    <a:pt x="3460" y="320"/>
                  </a:cubicBezTo>
                  <a:lnTo>
                    <a:pt x="3460" y="366"/>
                  </a:lnTo>
                  <a:cubicBezTo>
                    <a:pt x="3436" y="381"/>
                    <a:pt x="3405" y="388"/>
                    <a:pt x="3367" y="388"/>
                  </a:cubicBezTo>
                  <a:cubicBezTo>
                    <a:pt x="3329" y="388"/>
                    <a:pt x="3300" y="377"/>
                    <a:pt x="3279" y="354"/>
                  </a:cubicBezTo>
                  <a:cubicBezTo>
                    <a:pt x="3257" y="330"/>
                    <a:pt x="3246" y="298"/>
                    <a:pt x="3246" y="256"/>
                  </a:cubicBezTo>
                  <a:cubicBezTo>
                    <a:pt x="3246" y="216"/>
                    <a:pt x="3258" y="184"/>
                    <a:pt x="3282" y="159"/>
                  </a:cubicBezTo>
                  <a:cubicBezTo>
                    <a:pt x="3305" y="134"/>
                    <a:pt x="3335" y="122"/>
                    <a:pt x="3370" y="122"/>
                  </a:cubicBezTo>
                  <a:cubicBezTo>
                    <a:pt x="3405" y="122"/>
                    <a:pt x="3432" y="133"/>
                    <a:pt x="3451" y="155"/>
                  </a:cubicBezTo>
                  <a:cubicBezTo>
                    <a:pt x="3470" y="178"/>
                    <a:pt x="3480" y="209"/>
                    <a:pt x="3480" y="248"/>
                  </a:cubicBezTo>
                  <a:lnTo>
                    <a:pt x="3480" y="271"/>
                  </a:lnTo>
                  <a:close/>
                  <a:moveTo>
                    <a:pt x="3221" y="380"/>
                  </a:moveTo>
                  <a:lnTo>
                    <a:pt x="3221" y="380"/>
                  </a:lnTo>
                  <a:cubicBezTo>
                    <a:pt x="3209" y="385"/>
                    <a:pt x="3194" y="388"/>
                    <a:pt x="3176" y="388"/>
                  </a:cubicBezTo>
                  <a:cubicBezTo>
                    <a:pt x="3126" y="388"/>
                    <a:pt x="3101" y="364"/>
                    <a:pt x="3101" y="317"/>
                  </a:cubicBezTo>
                  <a:lnTo>
                    <a:pt x="3101" y="173"/>
                  </a:lnTo>
                  <a:lnTo>
                    <a:pt x="3059" y="173"/>
                  </a:lnTo>
                  <a:lnTo>
                    <a:pt x="3059" y="128"/>
                  </a:lnTo>
                  <a:lnTo>
                    <a:pt x="3101" y="128"/>
                  </a:lnTo>
                  <a:lnTo>
                    <a:pt x="3101" y="69"/>
                  </a:lnTo>
                  <a:lnTo>
                    <a:pt x="3159" y="52"/>
                  </a:lnTo>
                  <a:lnTo>
                    <a:pt x="3159" y="128"/>
                  </a:lnTo>
                  <a:lnTo>
                    <a:pt x="3221" y="128"/>
                  </a:lnTo>
                  <a:lnTo>
                    <a:pt x="3221" y="173"/>
                  </a:lnTo>
                  <a:lnTo>
                    <a:pt x="3159" y="173"/>
                  </a:lnTo>
                  <a:lnTo>
                    <a:pt x="3159" y="300"/>
                  </a:lnTo>
                  <a:cubicBezTo>
                    <a:pt x="3159" y="315"/>
                    <a:pt x="3162" y="326"/>
                    <a:pt x="3168" y="333"/>
                  </a:cubicBezTo>
                  <a:cubicBezTo>
                    <a:pt x="3173" y="339"/>
                    <a:pt x="3182" y="342"/>
                    <a:pt x="3195" y="342"/>
                  </a:cubicBezTo>
                  <a:cubicBezTo>
                    <a:pt x="3205" y="342"/>
                    <a:pt x="3213" y="339"/>
                    <a:pt x="3221" y="334"/>
                  </a:cubicBezTo>
                  <a:lnTo>
                    <a:pt x="3221" y="380"/>
                  </a:lnTo>
                  <a:close/>
                  <a:moveTo>
                    <a:pt x="3015" y="382"/>
                  </a:moveTo>
                  <a:lnTo>
                    <a:pt x="3015" y="382"/>
                  </a:lnTo>
                  <a:lnTo>
                    <a:pt x="2957" y="382"/>
                  </a:lnTo>
                  <a:lnTo>
                    <a:pt x="2957" y="128"/>
                  </a:lnTo>
                  <a:lnTo>
                    <a:pt x="3015" y="128"/>
                  </a:lnTo>
                  <a:lnTo>
                    <a:pt x="3015" y="382"/>
                  </a:lnTo>
                  <a:close/>
                  <a:moveTo>
                    <a:pt x="2986" y="74"/>
                  </a:moveTo>
                  <a:lnTo>
                    <a:pt x="2986" y="74"/>
                  </a:lnTo>
                  <a:cubicBezTo>
                    <a:pt x="2976" y="74"/>
                    <a:pt x="2968" y="71"/>
                    <a:pt x="2962" y="65"/>
                  </a:cubicBezTo>
                  <a:cubicBezTo>
                    <a:pt x="2955" y="59"/>
                    <a:pt x="2951" y="51"/>
                    <a:pt x="2951" y="41"/>
                  </a:cubicBezTo>
                  <a:cubicBezTo>
                    <a:pt x="2951" y="32"/>
                    <a:pt x="2955" y="24"/>
                    <a:pt x="2962" y="18"/>
                  </a:cubicBezTo>
                  <a:cubicBezTo>
                    <a:pt x="2968" y="11"/>
                    <a:pt x="2976" y="8"/>
                    <a:pt x="2986" y="8"/>
                  </a:cubicBezTo>
                  <a:cubicBezTo>
                    <a:pt x="2996" y="8"/>
                    <a:pt x="3004" y="11"/>
                    <a:pt x="3011" y="18"/>
                  </a:cubicBezTo>
                  <a:cubicBezTo>
                    <a:pt x="3018" y="24"/>
                    <a:pt x="3021" y="32"/>
                    <a:pt x="3021" y="41"/>
                  </a:cubicBezTo>
                  <a:cubicBezTo>
                    <a:pt x="3021" y="50"/>
                    <a:pt x="3018" y="58"/>
                    <a:pt x="3011" y="64"/>
                  </a:cubicBezTo>
                  <a:cubicBezTo>
                    <a:pt x="3004" y="71"/>
                    <a:pt x="2996" y="74"/>
                    <a:pt x="2986" y="74"/>
                  </a:cubicBezTo>
                  <a:close/>
                  <a:moveTo>
                    <a:pt x="2901" y="382"/>
                  </a:moveTo>
                  <a:lnTo>
                    <a:pt x="2901" y="382"/>
                  </a:lnTo>
                  <a:lnTo>
                    <a:pt x="2843" y="382"/>
                  </a:lnTo>
                  <a:lnTo>
                    <a:pt x="2843" y="239"/>
                  </a:lnTo>
                  <a:cubicBezTo>
                    <a:pt x="2843" y="191"/>
                    <a:pt x="2826" y="167"/>
                    <a:pt x="2792" y="167"/>
                  </a:cubicBezTo>
                  <a:cubicBezTo>
                    <a:pt x="2774" y="167"/>
                    <a:pt x="2760" y="174"/>
                    <a:pt x="2748" y="187"/>
                  </a:cubicBezTo>
                  <a:cubicBezTo>
                    <a:pt x="2737" y="200"/>
                    <a:pt x="2731" y="217"/>
                    <a:pt x="2731" y="237"/>
                  </a:cubicBezTo>
                  <a:lnTo>
                    <a:pt x="2731" y="382"/>
                  </a:lnTo>
                  <a:lnTo>
                    <a:pt x="2673" y="382"/>
                  </a:lnTo>
                  <a:lnTo>
                    <a:pt x="2673" y="128"/>
                  </a:lnTo>
                  <a:lnTo>
                    <a:pt x="2731" y="128"/>
                  </a:lnTo>
                  <a:lnTo>
                    <a:pt x="2731" y="170"/>
                  </a:lnTo>
                  <a:lnTo>
                    <a:pt x="2732" y="170"/>
                  </a:lnTo>
                  <a:cubicBezTo>
                    <a:pt x="2751" y="138"/>
                    <a:pt x="2779" y="122"/>
                    <a:pt x="2815" y="122"/>
                  </a:cubicBezTo>
                  <a:cubicBezTo>
                    <a:pt x="2843" y="122"/>
                    <a:pt x="2864" y="131"/>
                    <a:pt x="2879" y="149"/>
                  </a:cubicBezTo>
                  <a:cubicBezTo>
                    <a:pt x="2893" y="167"/>
                    <a:pt x="2901" y="193"/>
                    <a:pt x="2901" y="227"/>
                  </a:cubicBezTo>
                  <a:lnTo>
                    <a:pt x="2901" y="382"/>
                  </a:lnTo>
                  <a:close/>
                  <a:moveTo>
                    <a:pt x="2555" y="266"/>
                  </a:moveTo>
                  <a:lnTo>
                    <a:pt x="2555" y="266"/>
                  </a:lnTo>
                  <a:lnTo>
                    <a:pt x="2555" y="233"/>
                  </a:lnTo>
                  <a:cubicBezTo>
                    <a:pt x="2555" y="215"/>
                    <a:pt x="2549" y="199"/>
                    <a:pt x="2537" y="187"/>
                  </a:cubicBezTo>
                  <a:cubicBezTo>
                    <a:pt x="2525" y="174"/>
                    <a:pt x="2510" y="168"/>
                    <a:pt x="2492" y="168"/>
                  </a:cubicBezTo>
                  <a:cubicBezTo>
                    <a:pt x="2470" y="168"/>
                    <a:pt x="2453" y="176"/>
                    <a:pt x="2441" y="192"/>
                  </a:cubicBezTo>
                  <a:cubicBezTo>
                    <a:pt x="2428" y="208"/>
                    <a:pt x="2422" y="231"/>
                    <a:pt x="2422" y="260"/>
                  </a:cubicBezTo>
                  <a:cubicBezTo>
                    <a:pt x="2422" y="285"/>
                    <a:pt x="2428" y="305"/>
                    <a:pt x="2440" y="320"/>
                  </a:cubicBezTo>
                  <a:cubicBezTo>
                    <a:pt x="2452" y="335"/>
                    <a:pt x="2468" y="342"/>
                    <a:pt x="2487" y="342"/>
                  </a:cubicBezTo>
                  <a:cubicBezTo>
                    <a:pt x="2507" y="342"/>
                    <a:pt x="2524" y="335"/>
                    <a:pt x="2536" y="321"/>
                  </a:cubicBezTo>
                  <a:cubicBezTo>
                    <a:pt x="2549" y="306"/>
                    <a:pt x="2555" y="288"/>
                    <a:pt x="2555" y="266"/>
                  </a:cubicBezTo>
                  <a:close/>
                  <a:moveTo>
                    <a:pt x="2612" y="362"/>
                  </a:moveTo>
                  <a:lnTo>
                    <a:pt x="2612" y="362"/>
                  </a:lnTo>
                  <a:cubicBezTo>
                    <a:pt x="2612" y="455"/>
                    <a:pt x="2565" y="502"/>
                    <a:pt x="2471" y="502"/>
                  </a:cubicBezTo>
                  <a:cubicBezTo>
                    <a:pt x="2437" y="502"/>
                    <a:pt x="2408" y="497"/>
                    <a:pt x="2383" y="486"/>
                  </a:cubicBezTo>
                  <a:lnTo>
                    <a:pt x="2383" y="433"/>
                  </a:lnTo>
                  <a:cubicBezTo>
                    <a:pt x="2411" y="449"/>
                    <a:pt x="2438" y="457"/>
                    <a:pt x="2463" y="457"/>
                  </a:cubicBezTo>
                  <a:cubicBezTo>
                    <a:pt x="2524" y="457"/>
                    <a:pt x="2554" y="427"/>
                    <a:pt x="2554" y="367"/>
                  </a:cubicBezTo>
                  <a:lnTo>
                    <a:pt x="2554" y="339"/>
                  </a:lnTo>
                  <a:lnTo>
                    <a:pt x="2553" y="339"/>
                  </a:lnTo>
                  <a:cubicBezTo>
                    <a:pt x="2534" y="372"/>
                    <a:pt x="2505" y="388"/>
                    <a:pt x="2467" y="388"/>
                  </a:cubicBezTo>
                  <a:cubicBezTo>
                    <a:pt x="2436" y="388"/>
                    <a:pt x="2411" y="377"/>
                    <a:pt x="2392" y="354"/>
                  </a:cubicBezTo>
                  <a:cubicBezTo>
                    <a:pt x="2372" y="332"/>
                    <a:pt x="2363" y="301"/>
                    <a:pt x="2363" y="263"/>
                  </a:cubicBezTo>
                  <a:cubicBezTo>
                    <a:pt x="2363" y="220"/>
                    <a:pt x="2373" y="185"/>
                    <a:pt x="2394" y="160"/>
                  </a:cubicBezTo>
                  <a:cubicBezTo>
                    <a:pt x="2414" y="134"/>
                    <a:pt x="2442" y="122"/>
                    <a:pt x="2478" y="122"/>
                  </a:cubicBezTo>
                  <a:cubicBezTo>
                    <a:pt x="2512" y="122"/>
                    <a:pt x="2537" y="135"/>
                    <a:pt x="2553" y="163"/>
                  </a:cubicBezTo>
                  <a:lnTo>
                    <a:pt x="2554" y="163"/>
                  </a:lnTo>
                  <a:lnTo>
                    <a:pt x="2554" y="128"/>
                  </a:lnTo>
                  <a:lnTo>
                    <a:pt x="2612" y="128"/>
                  </a:lnTo>
                  <a:lnTo>
                    <a:pt x="2612" y="362"/>
                  </a:lnTo>
                  <a:close/>
                  <a:moveTo>
                    <a:pt x="2313" y="382"/>
                  </a:moveTo>
                  <a:lnTo>
                    <a:pt x="2313" y="382"/>
                  </a:lnTo>
                  <a:lnTo>
                    <a:pt x="2251" y="382"/>
                  </a:lnTo>
                  <a:lnTo>
                    <a:pt x="2251" y="25"/>
                  </a:lnTo>
                  <a:lnTo>
                    <a:pt x="2313" y="25"/>
                  </a:lnTo>
                  <a:lnTo>
                    <a:pt x="2313" y="382"/>
                  </a:lnTo>
                  <a:close/>
                  <a:moveTo>
                    <a:pt x="2084" y="173"/>
                  </a:moveTo>
                  <a:lnTo>
                    <a:pt x="2084" y="173"/>
                  </a:lnTo>
                  <a:lnTo>
                    <a:pt x="2084" y="128"/>
                  </a:lnTo>
                  <a:lnTo>
                    <a:pt x="2023" y="128"/>
                  </a:lnTo>
                  <a:lnTo>
                    <a:pt x="2023" y="52"/>
                  </a:lnTo>
                  <a:lnTo>
                    <a:pt x="1965" y="69"/>
                  </a:lnTo>
                  <a:lnTo>
                    <a:pt x="1965" y="128"/>
                  </a:lnTo>
                  <a:lnTo>
                    <a:pt x="1924" y="128"/>
                  </a:lnTo>
                  <a:lnTo>
                    <a:pt x="1922" y="128"/>
                  </a:lnTo>
                  <a:lnTo>
                    <a:pt x="1864" y="128"/>
                  </a:lnTo>
                  <a:lnTo>
                    <a:pt x="1864" y="93"/>
                  </a:lnTo>
                  <a:cubicBezTo>
                    <a:pt x="1864" y="61"/>
                    <a:pt x="1878" y="45"/>
                    <a:pt x="1907" y="45"/>
                  </a:cubicBezTo>
                  <a:cubicBezTo>
                    <a:pt x="1917" y="45"/>
                    <a:pt x="1925" y="48"/>
                    <a:pt x="1933" y="52"/>
                  </a:cubicBezTo>
                  <a:lnTo>
                    <a:pt x="1933" y="5"/>
                  </a:lnTo>
                  <a:cubicBezTo>
                    <a:pt x="1925" y="2"/>
                    <a:pt x="1914" y="0"/>
                    <a:pt x="1899" y="0"/>
                  </a:cubicBezTo>
                  <a:cubicBezTo>
                    <a:pt x="1873" y="0"/>
                    <a:pt x="1851" y="7"/>
                    <a:pt x="1833" y="23"/>
                  </a:cubicBezTo>
                  <a:cubicBezTo>
                    <a:pt x="1815" y="38"/>
                    <a:pt x="1807" y="59"/>
                    <a:pt x="1807" y="86"/>
                  </a:cubicBezTo>
                  <a:lnTo>
                    <a:pt x="1807" y="128"/>
                  </a:lnTo>
                  <a:lnTo>
                    <a:pt x="1763" y="128"/>
                  </a:lnTo>
                  <a:lnTo>
                    <a:pt x="1763" y="173"/>
                  </a:lnTo>
                  <a:lnTo>
                    <a:pt x="1807" y="173"/>
                  </a:lnTo>
                  <a:lnTo>
                    <a:pt x="1807" y="382"/>
                  </a:lnTo>
                  <a:lnTo>
                    <a:pt x="1865" y="382"/>
                  </a:lnTo>
                  <a:lnTo>
                    <a:pt x="1865" y="173"/>
                  </a:lnTo>
                  <a:lnTo>
                    <a:pt x="1922" y="173"/>
                  </a:lnTo>
                  <a:lnTo>
                    <a:pt x="1924" y="173"/>
                  </a:lnTo>
                  <a:lnTo>
                    <a:pt x="1965" y="173"/>
                  </a:lnTo>
                  <a:lnTo>
                    <a:pt x="1965" y="317"/>
                  </a:lnTo>
                  <a:cubicBezTo>
                    <a:pt x="1965" y="364"/>
                    <a:pt x="1990" y="388"/>
                    <a:pt x="2039" y="388"/>
                  </a:cubicBezTo>
                  <a:cubicBezTo>
                    <a:pt x="2058" y="388"/>
                    <a:pt x="2073" y="385"/>
                    <a:pt x="2084" y="380"/>
                  </a:cubicBezTo>
                  <a:lnTo>
                    <a:pt x="2084" y="334"/>
                  </a:lnTo>
                  <a:cubicBezTo>
                    <a:pt x="2077" y="339"/>
                    <a:pt x="2068" y="342"/>
                    <a:pt x="2059" y="342"/>
                  </a:cubicBezTo>
                  <a:cubicBezTo>
                    <a:pt x="2046" y="342"/>
                    <a:pt x="2037" y="339"/>
                    <a:pt x="2031" y="333"/>
                  </a:cubicBezTo>
                  <a:cubicBezTo>
                    <a:pt x="2026" y="326"/>
                    <a:pt x="2023" y="315"/>
                    <a:pt x="2023" y="300"/>
                  </a:cubicBezTo>
                  <a:lnTo>
                    <a:pt x="2023" y="173"/>
                  </a:lnTo>
                  <a:lnTo>
                    <a:pt x="2084" y="173"/>
                  </a:lnTo>
                  <a:close/>
                  <a:moveTo>
                    <a:pt x="1614" y="168"/>
                  </a:moveTo>
                  <a:lnTo>
                    <a:pt x="1614" y="168"/>
                  </a:lnTo>
                  <a:cubicBezTo>
                    <a:pt x="1591" y="168"/>
                    <a:pt x="1573" y="175"/>
                    <a:pt x="1560" y="191"/>
                  </a:cubicBezTo>
                  <a:cubicBezTo>
                    <a:pt x="1547" y="207"/>
                    <a:pt x="1541" y="229"/>
                    <a:pt x="1541" y="256"/>
                  </a:cubicBezTo>
                  <a:cubicBezTo>
                    <a:pt x="1541" y="283"/>
                    <a:pt x="1547" y="304"/>
                    <a:pt x="1561" y="319"/>
                  </a:cubicBezTo>
                  <a:cubicBezTo>
                    <a:pt x="1574" y="335"/>
                    <a:pt x="1592" y="342"/>
                    <a:pt x="1614" y="342"/>
                  </a:cubicBezTo>
                  <a:cubicBezTo>
                    <a:pt x="1637" y="342"/>
                    <a:pt x="1654" y="335"/>
                    <a:pt x="1667" y="320"/>
                  </a:cubicBezTo>
                  <a:cubicBezTo>
                    <a:pt x="1679" y="305"/>
                    <a:pt x="1685" y="283"/>
                    <a:pt x="1685" y="255"/>
                  </a:cubicBezTo>
                  <a:cubicBezTo>
                    <a:pt x="1685" y="227"/>
                    <a:pt x="1679" y="206"/>
                    <a:pt x="1667" y="190"/>
                  </a:cubicBezTo>
                  <a:cubicBezTo>
                    <a:pt x="1654" y="175"/>
                    <a:pt x="1637" y="168"/>
                    <a:pt x="1614" y="168"/>
                  </a:cubicBezTo>
                  <a:close/>
                  <a:moveTo>
                    <a:pt x="1611" y="388"/>
                  </a:moveTo>
                  <a:lnTo>
                    <a:pt x="1611" y="388"/>
                  </a:lnTo>
                  <a:cubicBezTo>
                    <a:pt x="1572" y="388"/>
                    <a:pt x="1540" y="376"/>
                    <a:pt x="1517" y="353"/>
                  </a:cubicBezTo>
                  <a:cubicBezTo>
                    <a:pt x="1493" y="329"/>
                    <a:pt x="1481" y="297"/>
                    <a:pt x="1481" y="258"/>
                  </a:cubicBezTo>
                  <a:cubicBezTo>
                    <a:pt x="1481" y="215"/>
                    <a:pt x="1494" y="182"/>
                    <a:pt x="1518" y="158"/>
                  </a:cubicBezTo>
                  <a:cubicBezTo>
                    <a:pt x="1543" y="134"/>
                    <a:pt x="1576" y="122"/>
                    <a:pt x="1618" y="122"/>
                  </a:cubicBezTo>
                  <a:cubicBezTo>
                    <a:pt x="1658" y="122"/>
                    <a:pt x="1689" y="133"/>
                    <a:pt x="1711" y="157"/>
                  </a:cubicBezTo>
                  <a:cubicBezTo>
                    <a:pt x="1733" y="180"/>
                    <a:pt x="1744" y="212"/>
                    <a:pt x="1744" y="254"/>
                  </a:cubicBezTo>
                  <a:cubicBezTo>
                    <a:pt x="1744" y="295"/>
                    <a:pt x="1732" y="327"/>
                    <a:pt x="1708" y="352"/>
                  </a:cubicBezTo>
                  <a:cubicBezTo>
                    <a:pt x="1684" y="376"/>
                    <a:pt x="1652" y="388"/>
                    <a:pt x="1611" y="388"/>
                  </a:cubicBezTo>
                  <a:close/>
                  <a:moveTo>
                    <a:pt x="1266" y="374"/>
                  </a:moveTo>
                  <a:lnTo>
                    <a:pt x="1266" y="374"/>
                  </a:lnTo>
                  <a:lnTo>
                    <a:pt x="1266" y="321"/>
                  </a:lnTo>
                  <a:cubicBezTo>
                    <a:pt x="1287" y="337"/>
                    <a:pt x="1311" y="345"/>
                    <a:pt x="1338" y="345"/>
                  </a:cubicBezTo>
                  <a:cubicBezTo>
                    <a:pt x="1373" y="345"/>
                    <a:pt x="1390" y="335"/>
                    <a:pt x="1390" y="315"/>
                  </a:cubicBezTo>
                  <a:cubicBezTo>
                    <a:pt x="1390" y="309"/>
                    <a:pt x="1389" y="304"/>
                    <a:pt x="1386" y="300"/>
                  </a:cubicBezTo>
                  <a:cubicBezTo>
                    <a:pt x="1383" y="296"/>
                    <a:pt x="1378" y="292"/>
                    <a:pt x="1373" y="289"/>
                  </a:cubicBezTo>
                  <a:cubicBezTo>
                    <a:pt x="1368" y="286"/>
                    <a:pt x="1362" y="283"/>
                    <a:pt x="1355" y="281"/>
                  </a:cubicBezTo>
                  <a:cubicBezTo>
                    <a:pt x="1348" y="278"/>
                    <a:pt x="1341" y="275"/>
                    <a:pt x="1332" y="272"/>
                  </a:cubicBezTo>
                  <a:cubicBezTo>
                    <a:pt x="1322" y="268"/>
                    <a:pt x="1312" y="264"/>
                    <a:pt x="1304" y="259"/>
                  </a:cubicBezTo>
                  <a:cubicBezTo>
                    <a:pt x="1296" y="254"/>
                    <a:pt x="1289" y="249"/>
                    <a:pt x="1283" y="243"/>
                  </a:cubicBezTo>
                  <a:cubicBezTo>
                    <a:pt x="1277" y="237"/>
                    <a:pt x="1273" y="231"/>
                    <a:pt x="1270" y="223"/>
                  </a:cubicBezTo>
                  <a:cubicBezTo>
                    <a:pt x="1267" y="216"/>
                    <a:pt x="1266" y="207"/>
                    <a:pt x="1266" y="197"/>
                  </a:cubicBezTo>
                  <a:cubicBezTo>
                    <a:pt x="1266" y="185"/>
                    <a:pt x="1269" y="174"/>
                    <a:pt x="1275" y="164"/>
                  </a:cubicBezTo>
                  <a:cubicBezTo>
                    <a:pt x="1281" y="155"/>
                    <a:pt x="1288" y="147"/>
                    <a:pt x="1298" y="141"/>
                  </a:cubicBezTo>
                  <a:cubicBezTo>
                    <a:pt x="1308" y="134"/>
                    <a:pt x="1319" y="130"/>
                    <a:pt x="1332" y="126"/>
                  </a:cubicBezTo>
                  <a:cubicBezTo>
                    <a:pt x="1344" y="123"/>
                    <a:pt x="1357" y="122"/>
                    <a:pt x="1371" y="122"/>
                  </a:cubicBezTo>
                  <a:cubicBezTo>
                    <a:pt x="1394" y="122"/>
                    <a:pt x="1415" y="125"/>
                    <a:pt x="1434" y="132"/>
                  </a:cubicBezTo>
                  <a:lnTo>
                    <a:pt x="1434" y="183"/>
                  </a:lnTo>
                  <a:cubicBezTo>
                    <a:pt x="1416" y="170"/>
                    <a:pt x="1395" y="164"/>
                    <a:pt x="1372" y="164"/>
                  </a:cubicBezTo>
                  <a:cubicBezTo>
                    <a:pt x="1365" y="164"/>
                    <a:pt x="1358" y="165"/>
                    <a:pt x="1352" y="167"/>
                  </a:cubicBezTo>
                  <a:cubicBezTo>
                    <a:pt x="1346" y="168"/>
                    <a:pt x="1341" y="170"/>
                    <a:pt x="1337" y="173"/>
                  </a:cubicBezTo>
                  <a:cubicBezTo>
                    <a:pt x="1333" y="175"/>
                    <a:pt x="1330" y="179"/>
                    <a:pt x="1327" y="182"/>
                  </a:cubicBezTo>
                  <a:cubicBezTo>
                    <a:pt x="1325" y="186"/>
                    <a:pt x="1324" y="190"/>
                    <a:pt x="1324" y="195"/>
                  </a:cubicBezTo>
                  <a:cubicBezTo>
                    <a:pt x="1324" y="200"/>
                    <a:pt x="1325" y="205"/>
                    <a:pt x="1327" y="209"/>
                  </a:cubicBezTo>
                  <a:cubicBezTo>
                    <a:pt x="1330" y="212"/>
                    <a:pt x="1333" y="216"/>
                    <a:pt x="1338" y="219"/>
                  </a:cubicBezTo>
                  <a:cubicBezTo>
                    <a:pt x="1342" y="222"/>
                    <a:pt x="1348" y="224"/>
                    <a:pt x="1354" y="227"/>
                  </a:cubicBezTo>
                  <a:cubicBezTo>
                    <a:pt x="1361" y="229"/>
                    <a:pt x="1368" y="232"/>
                    <a:pt x="1376" y="234"/>
                  </a:cubicBezTo>
                  <a:cubicBezTo>
                    <a:pt x="1387" y="239"/>
                    <a:pt x="1397" y="244"/>
                    <a:pt x="1406" y="248"/>
                  </a:cubicBezTo>
                  <a:cubicBezTo>
                    <a:pt x="1415" y="253"/>
                    <a:pt x="1422" y="258"/>
                    <a:pt x="1428" y="264"/>
                  </a:cubicBezTo>
                  <a:cubicBezTo>
                    <a:pt x="1434" y="270"/>
                    <a:pt x="1439" y="277"/>
                    <a:pt x="1442" y="284"/>
                  </a:cubicBezTo>
                  <a:cubicBezTo>
                    <a:pt x="1446" y="292"/>
                    <a:pt x="1447" y="301"/>
                    <a:pt x="1447" y="312"/>
                  </a:cubicBezTo>
                  <a:cubicBezTo>
                    <a:pt x="1447" y="325"/>
                    <a:pt x="1444" y="336"/>
                    <a:pt x="1438" y="346"/>
                  </a:cubicBezTo>
                  <a:cubicBezTo>
                    <a:pt x="1432" y="355"/>
                    <a:pt x="1424" y="363"/>
                    <a:pt x="1414" y="370"/>
                  </a:cubicBezTo>
                  <a:cubicBezTo>
                    <a:pt x="1404" y="376"/>
                    <a:pt x="1393" y="381"/>
                    <a:pt x="1380" y="384"/>
                  </a:cubicBezTo>
                  <a:cubicBezTo>
                    <a:pt x="1367" y="387"/>
                    <a:pt x="1353" y="388"/>
                    <a:pt x="1339" y="388"/>
                  </a:cubicBezTo>
                  <a:cubicBezTo>
                    <a:pt x="1311" y="388"/>
                    <a:pt x="1286" y="384"/>
                    <a:pt x="1266" y="374"/>
                  </a:cubicBezTo>
                  <a:close/>
                  <a:moveTo>
                    <a:pt x="1097" y="168"/>
                  </a:moveTo>
                  <a:lnTo>
                    <a:pt x="1097" y="168"/>
                  </a:lnTo>
                  <a:cubicBezTo>
                    <a:pt x="1074" y="168"/>
                    <a:pt x="1056" y="175"/>
                    <a:pt x="1043" y="191"/>
                  </a:cubicBezTo>
                  <a:cubicBezTo>
                    <a:pt x="1030" y="207"/>
                    <a:pt x="1024" y="229"/>
                    <a:pt x="1024" y="256"/>
                  </a:cubicBezTo>
                  <a:cubicBezTo>
                    <a:pt x="1024" y="283"/>
                    <a:pt x="1030" y="304"/>
                    <a:pt x="1044" y="319"/>
                  </a:cubicBezTo>
                  <a:cubicBezTo>
                    <a:pt x="1057" y="335"/>
                    <a:pt x="1075" y="342"/>
                    <a:pt x="1097" y="342"/>
                  </a:cubicBezTo>
                  <a:cubicBezTo>
                    <a:pt x="1120" y="342"/>
                    <a:pt x="1137" y="335"/>
                    <a:pt x="1150" y="320"/>
                  </a:cubicBezTo>
                  <a:cubicBezTo>
                    <a:pt x="1162" y="305"/>
                    <a:pt x="1168" y="283"/>
                    <a:pt x="1168" y="255"/>
                  </a:cubicBezTo>
                  <a:cubicBezTo>
                    <a:pt x="1168" y="227"/>
                    <a:pt x="1162" y="206"/>
                    <a:pt x="1150" y="190"/>
                  </a:cubicBezTo>
                  <a:cubicBezTo>
                    <a:pt x="1137" y="175"/>
                    <a:pt x="1120" y="168"/>
                    <a:pt x="1097" y="168"/>
                  </a:cubicBezTo>
                  <a:close/>
                  <a:moveTo>
                    <a:pt x="1094" y="388"/>
                  </a:moveTo>
                  <a:lnTo>
                    <a:pt x="1094" y="388"/>
                  </a:lnTo>
                  <a:cubicBezTo>
                    <a:pt x="1055" y="388"/>
                    <a:pt x="1023" y="376"/>
                    <a:pt x="1000" y="353"/>
                  </a:cubicBezTo>
                  <a:cubicBezTo>
                    <a:pt x="976" y="329"/>
                    <a:pt x="964" y="297"/>
                    <a:pt x="964" y="258"/>
                  </a:cubicBezTo>
                  <a:cubicBezTo>
                    <a:pt x="964" y="215"/>
                    <a:pt x="977" y="182"/>
                    <a:pt x="1001" y="158"/>
                  </a:cubicBezTo>
                  <a:cubicBezTo>
                    <a:pt x="1026" y="134"/>
                    <a:pt x="1059" y="122"/>
                    <a:pt x="1101" y="122"/>
                  </a:cubicBezTo>
                  <a:cubicBezTo>
                    <a:pt x="1140" y="122"/>
                    <a:pt x="1172" y="133"/>
                    <a:pt x="1194" y="157"/>
                  </a:cubicBezTo>
                  <a:cubicBezTo>
                    <a:pt x="1216" y="180"/>
                    <a:pt x="1227" y="212"/>
                    <a:pt x="1227" y="254"/>
                  </a:cubicBezTo>
                  <a:cubicBezTo>
                    <a:pt x="1227" y="295"/>
                    <a:pt x="1215" y="327"/>
                    <a:pt x="1191" y="352"/>
                  </a:cubicBezTo>
                  <a:cubicBezTo>
                    <a:pt x="1167" y="376"/>
                    <a:pt x="1135" y="388"/>
                    <a:pt x="1094" y="388"/>
                  </a:cubicBezTo>
                  <a:close/>
                  <a:moveTo>
                    <a:pt x="944" y="182"/>
                  </a:moveTo>
                  <a:lnTo>
                    <a:pt x="944" y="182"/>
                  </a:lnTo>
                  <a:cubicBezTo>
                    <a:pt x="937" y="177"/>
                    <a:pt x="927" y="174"/>
                    <a:pt x="914" y="174"/>
                  </a:cubicBezTo>
                  <a:cubicBezTo>
                    <a:pt x="897" y="174"/>
                    <a:pt x="883" y="182"/>
                    <a:pt x="871" y="197"/>
                  </a:cubicBezTo>
                  <a:cubicBezTo>
                    <a:pt x="860" y="213"/>
                    <a:pt x="854" y="234"/>
                    <a:pt x="854" y="260"/>
                  </a:cubicBezTo>
                  <a:lnTo>
                    <a:pt x="854" y="382"/>
                  </a:lnTo>
                  <a:lnTo>
                    <a:pt x="796" y="382"/>
                  </a:lnTo>
                  <a:lnTo>
                    <a:pt x="796" y="128"/>
                  </a:lnTo>
                  <a:lnTo>
                    <a:pt x="854" y="128"/>
                  </a:lnTo>
                  <a:lnTo>
                    <a:pt x="854" y="180"/>
                  </a:lnTo>
                  <a:lnTo>
                    <a:pt x="855" y="180"/>
                  </a:lnTo>
                  <a:cubicBezTo>
                    <a:pt x="861" y="162"/>
                    <a:pt x="869" y="148"/>
                    <a:pt x="881" y="138"/>
                  </a:cubicBezTo>
                  <a:cubicBezTo>
                    <a:pt x="893" y="128"/>
                    <a:pt x="906" y="123"/>
                    <a:pt x="920" y="123"/>
                  </a:cubicBezTo>
                  <a:cubicBezTo>
                    <a:pt x="931" y="123"/>
                    <a:pt x="939" y="125"/>
                    <a:pt x="944" y="128"/>
                  </a:cubicBezTo>
                  <a:lnTo>
                    <a:pt x="944" y="182"/>
                  </a:lnTo>
                  <a:close/>
                  <a:moveTo>
                    <a:pt x="743" y="371"/>
                  </a:moveTo>
                  <a:lnTo>
                    <a:pt x="743" y="371"/>
                  </a:lnTo>
                  <a:cubicBezTo>
                    <a:pt x="723" y="382"/>
                    <a:pt x="698" y="388"/>
                    <a:pt x="670" y="388"/>
                  </a:cubicBezTo>
                  <a:cubicBezTo>
                    <a:pt x="632" y="388"/>
                    <a:pt x="602" y="376"/>
                    <a:pt x="578" y="353"/>
                  </a:cubicBezTo>
                  <a:cubicBezTo>
                    <a:pt x="555" y="329"/>
                    <a:pt x="544" y="299"/>
                    <a:pt x="544" y="261"/>
                  </a:cubicBezTo>
                  <a:cubicBezTo>
                    <a:pt x="544" y="219"/>
                    <a:pt x="556" y="185"/>
                    <a:pt x="581" y="160"/>
                  </a:cubicBezTo>
                  <a:cubicBezTo>
                    <a:pt x="606" y="134"/>
                    <a:pt x="640" y="122"/>
                    <a:pt x="682" y="122"/>
                  </a:cubicBezTo>
                  <a:cubicBezTo>
                    <a:pt x="705" y="122"/>
                    <a:pt x="726" y="126"/>
                    <a:pt x="743" y="134"/>
                  </a:cubicBezTo>
                  <a:lnTo>
                    <a:pt x="743" y="187"/>
                  </a:lnTo>
                  <a:cubicBezTo>
                    <a:pt x="726" y="174"/>
                    <a:pt x="707" y="168"/>
                    <a:pt x="686" y="168"/>
                  </a:cubicBezTo>
                  <a:cubicBezTo>
                    <a:pt x="662" y="168"/>
                    <a:pt x="642" y="176"/>
                    <a:pt x="626" y="192"/>
                  </a:cubicBezTo>
                  <a:cubicBezTo>
                    <a:pt x="611" y="209"/>
                    <a:pt x="603" y="230"/>
                    <a:pt x="603" y="257"/>
                  </a:cubicBezTo>
                  <a:cubicBezTo>
                    <a:pt x="603" y="284"/>
                    <a:pt x="610" y="304"/>
                    <a:pt x="625" y="320"/>
                  </a:cubicBezTo>
                  <a:cubicBezTo>
                    <a:pt x="640" y="335"/>
                    <a:pt x="659" y="342"/>
                    <a:pt x="684" y="342"/>
                  </a:cubicBezTo>
                  <a:cubicBezTo>
                    <a:pt x="705" y="342"/>
                    <a:pt x="725" y="335"/>
                    <a:pt x="743" y="320"/>
                  </a:cubicBezTo>
                  <a:lnTo>
                    <a:pt x="743" y="371"/>
                  </a:lnTo>
                  <a:close/>
                  <a:moveTo>
                    <a:pt x="499" y="382"/>
                  </a:moveTo>
                  <a:lnTo>
                    <a:pt x="499" y="382"/>
                  </a:lnTo>
                  <a:lnTo>
                    <a:pt x="441" y="382"/>
                  </a:lnTo>
                  <a:lnTo>
                    <a:pt x="441" y="128"/>
                  </a:lnTo>
                  <a:lnTo>
                    <a:pt x="499" y="128"/>
                  </a:lnTo>
                  <a:lnTo>
                    <a:pt x="499" y="382"/>
                  </a:lnTo>
                  <a:close/>
                  <a:moveTo>
                    <a:pt x="470" y="74"/>
                  </a:moveTo>
                  <a:lnTo>
                    <a:pt x="470" y="74"/>
                  </a:lnTo>
                  <a:cubicBezTo>
                    <a:pt x="461" y="74"/>
                    <a:pt x="453" y="71"/>
                    <a:pt x="446" y="65"/>
                  </a:cubicBezTo>
                  <a:cubicBezTo>
                    <a:pt x="439" y="59"/>
                    <a:pt x="436" y="51"/>
                    <a:pt x="436" y="41"/>
                  </a:cubicBezTo>
                  <a:cubicBezTo>
                    <a:pt x="436" y="32"/>
                    <a:pt x="439" y="24"/>
                    <a:pt x="446" y="18"/>
                  </a:cubicBezTo>
                  <a:cubicBezTo>
                    <a:pt x="453" y="11"/>
                    <a:pt x="461" y="8"/>
                    <a:pt x="470" y="8"/>
                  </a:cubicBezTo>
                  <a:cubicBezTo>
                    <a:pt x="480" y="8"/>
                    <a:pt x="489" y="11"/>
                    <a:pt x="495" y="18"/>
                  </a:cubicBezTo>
                  <a:cubicBezTo>
                    <a:pt x="502" y="24"/>
                    <a:pt x="506" y="32"/>
                    <a:pt x="506" y="41"/>
                  </a:cubicBezTo>
                  <a:cubicBezTo>
                    <a:pt x="506" y="50"/>
                    <a:pt x="502" y="58"/>
                    <a:pt x="495" y="64"/>
                  </a:cubicBezTo>
                  <a:cubicBezTo>
                    <a:pt x="489" y="71"/>
                    <a:pt x="480" y="74"/>
                    <a:pt x="470" y="74"/>
                  </a:cubicBezTo>
                  <a:close/>
                  <a:moveTo>
                    <a:pt x="385" y="382"/>
                  </a:moveTo>
                  <a:lnTo>
                    <a:pt x="385" y="382"/>
                  </a:lnTo>
                  <a:lnTo>
                    <a:pt x="326" y="382"/>
                  </a:lnTo>
                  <a:lnTo>
                    <a:pt x="326" y="151"/>
                  </a:lnTo>
                  <a:cubicBezTo>
                    <a:pt x="326" y="132"/>
                    <a:pt x="327" y="109"/>
                    <a:pt x="329" y="82"/>
                  </a:cubicBezTo>
                  <a:lnTo>
                    <a:pt x="328" y="82"/>
                  </a:lnTo>
                  <a:cubicBezTo>
                    <a:pt x="324" y="98"/>
                    <a:pt x="321" y="109"/>
                    <a:pt x="318" y="116"/>
                  </a:cubicBezTo>
                  <a:lnTo>
                    <a:pt x="211" y="382"/>
                  </a:lnTo>
                  <a:lnTo>
                    <a:pt x="170" y="382"/>
                  </a:lnTo>
                  <a:lnTo>
                    <a:pt x="63" y="118"/>
                  </a:lnTo>
                  <a:cubicBezTo>
                    <a:pt x="60" y="110"/>
                    <a:pt x="57" y="98"/>
                    <a:pt x="54" y="82"/>
                  </a:cubicBezTo>
                  <a:lnTo>
                    <a:pt x="53" y="82"/>
                  </a:lnTo>
                  <a:cubicBezTo>
                    <a:pt x="54" y="96"/>
                    <a:pt x="55" y="120"/>
                    <a:pt x="55" y="152"/>
                  </a:cubicBezTo>
                  <a:lnTo>
                    <a:pt x="55" y="382"/>
                  </a:lnTo>
                  <a:lnTo>
                    <a:pt x="0" y="382"/>
                  </a:lnTo>
                  <a:lnTo>
                    <a:pt x="0" y="25"/>
                  </a:lnTo>
                  <a:lnTo>
                    <a:pt x="83" y="25"/>
                  </a:lnTo>
                  <a:lnTo>
                    <a:pt x="178" y="263"/>
                  </a:lnTo>
                  <a:cubicBezTo>
                    <a:pt x="185" y="281"/>
                    <a:pt x="189" y="295"/>
                    <a:pt x="192" y="304"/>
                  </a:cubicBezTo>
                  <a:lnTo>
                    <a:pt x="193" y="304"/>
                  </a:lnTo>
                  <a:cubicBezTo>
                    <a:pt x="199" y="285"/>
                    <a:pt x="204" y="271"/>
                    <a:pt x="208" y="262"/>
                  </a:cubicBezTo>
                  <a:lnTo>
                    <a:pt x="304" y="25"/>
                  </a:lnTo>
                  <a:lnTo>
                    <a:pt x="385" y="25"/>
                  </a:lnTo>
                  <a:lnTo>
                    <a:pt x="385" y="382"/>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 name="Freeform 6">
              <a:extLst>
                <a:ext uri="{FF2B5EF4-FFF2-40B4-BE49-F238E27FC236}">
                  <a16:creationId xmlns:a16="http://schemas.microsoft.com/office/drawing/2014/main" id="{9D8C7DDD-ECF3-4355-8ABC-665E9586B10E}"/>
                </a:ext>
              </a:extLst>
            </p:cNvPr>
            <p:cNvSpPr>
              <a:spLocks noChangeAspect="1" noEditPoints="1"/>
            </p:cNvSpPr>
            <p:nvPr userDrawn="1"/>
          </p:nvSpPr>
          <p:spPr bwMode="black">
            <a:xfrm>
              <a:off x="342" y="1889"/>
              <a:ext cx="1389" cy="284"/>
            </a:xfrm>
            <a:custGeom>
              <a:avLst/>
              <a:gdLst>
                <a:gd name="T0" fmla="*/ 1904 w 1904"/>
                <a:gd name="T1" fmla="*/ 178 h 384"/>
                <a:gd name="T2" fmla="*/ 1831 w 1904"/>
                <a:gd name="T3" fmla="*/ 193 h 384"/>
                <a:gd name="T4" fmla="*/ 1814 w 1904"/>
                <a:gd name="T5" fmla="*/ 378 h 384"/>
                <a:gd name="T6" fmla="*/ 1756 w 1904"/>
                <a:gd name="T7" fmla="*/ 123 h 384"/>
                <a:gd name="T8" fmla="*/ 1814 w 1904"/>
                <a:gd name="T9" fmla="*/ 175 h 384"/>
                <a:gd name="T10" fmla="*/ 1841 w 1904"/>
                <a:gd name="T11" fmla="*/ 133 h 384"/>
                <a:gd name="T12" fmla="*/ 1904 w 1904"/>
                <a:gd name="T13" fmla="*/ 123 h 384"/>
                <a:gd name="T14" fmla="*/ 1698 w 1904"/>
                <a:gd name="T15" fmla="*/ 378 h 384"/>
                <a:gd name="T16" fmla="*/ 1640 w 1904"/>
                <a:gd name="T17" fmla="*/ 378 h 384"/>
                <a:gd name="T18" fmla="*/ 1639 w 1904"/>
                <a:gd name="T19" fmla="*/ 337 h 384"/>
                <a:gd name="T20" fmla="*/ 1470 w 1904"/>
                <a:gd name="T21" fmla="*/ 275 h 384"/>
                <a:gd name="T22" fmla="*/ 1528 w 1904"/>
                <a:gd name="T23" fmla="*/ 123 h 384"/>
                <a:gd name="T24" fmla="*/ 1581 w 1904"/>
                <a:gd name="T25" fmla="*/ 338 h 384"/>
                <a:gd name="T26" fmla="*/ 1640 w 1904"/>
                <a:gd name="T27" fmla="*/ 269 h 384"/>
                <a:gd name="T28" fmla="*/ 1698 w 1904"/>
                <a:gd name="T29" fmla="*/ 123 h 384"/>
                <a:gd name="T30" fmla="*/ 1295 w 1904"/>
                <a:gd name="T31" fmla="*/ 163 h 384"/>
                <a:gd name="T32" fmla="*/ 1241 w 1904"/>
                <a:gd name="T33" fmla="*/ 186 h 384"/>
                <a:gd name="T34" fmla="*/ 1241 w 1904"/>
                <a:gd name="T35" fmla="*/ 315 h 384"/>
                <a:gd name="T36" fmla="*/ 1347 w 1904"/>
                <a:gd name="T37" fmla="*/ 315 h 384"/>
                <a:gd name="T38" fmla="*/ 1347 w 1904"/>
                <a:gd name="T39" fmla="*/ 186 h 384"/>
                <a:gd name="T40" fmla="*/ 1292 w 1904"/>
                <a:gd name="T41" fmla="*/ 384 h 384"/>
                <a:gd name="T42" fmla="*/ 1198 w 1904"/>
                <a:gd name="T43" fmla="*/ 348 h 384"/>
                <a:gd name="T44" fmla="*/ 1199 w 1904"/>
                <a:gd name="T45" fmla="*/ 153 h 384"/>
                <a:gd name="T46" fmla="*/ 1392 w 1904"/>
                <a:gd name="T47" fmla="*/ 152 h 384"/>
                <a:gd name="T48" fmla="*/ 1389 w 1904"/>
                <a:gd name="T49" fmla="*/ 347 h 384"/>
                <a:gd name="T50" fmla="*/ 1198 w 1904"/>
                <a:gd name="T51" fmla="*/ 71 h 384"/>
                <a:gd name="T52" fmla="*/ 1095 w 1904"/>
                <a:gd name="T53" fmla="*/ 71 h 384"/>
                <a:gd name="T54" fmla="*/ 1036 w 1904"/>
                <a:gd name="T55" fmla="*/ 378 h 384"/>
                <a:gd name="T56" fmla="*/ 933 w 1904"/>
                <a:gd name="T57" fmla="*/ 71 h 384"/>
                <a:gd name="T58" fmla="*/ 1198 w 1904"/>
                <a:gd name="T59" fmla="*/ 21 h 384"/>
                <a:gd name="T60" fmla="*/ 746 w 1904"/>
                <a:gd name="T61" fmla="*/ 225 h 384"/>
                <a:gd name="T62" fmla="*/ 731 w 1904"/>
                <a:gd name="T63" fmla="*/ 177 h 384"/>
                <a:gd name="T64" fmla="*/ 649 w 1904"/>
                <a:gd name="T65" fmla="*/ 177 h 384"/>
                <a:gd name="T66" fmla="*/ 746 w 1904"/>
                <a:gd name="T67" fmla="*/ 225 h 384"/>
                <a:gd name="T68" fmla="*/ 802 w 1904"/>
                <a:gd name="T69" fmla="*/ 266 h 384"/>
                <a:gd name="T70" fmla="*/ 649 w 1904"/>
                <a:gd name="T71" fmla="*/ 320 h 384"/>
                <a:gd name="T72" fmla="*/ 782 w 1904"/>
                <a:gd name="T73" fmla="*/ 315 h 384"/>
                <a:gd name="T74" fmla="*/ 689 w 1904"/>
                <a:gd name="T75" fmla="*/ 384 h 384"/>
                <a:gd name="T76" fmla="*/ 569 w 1904"/>
                <a:gd name="T77" fmla="*/ 251 h 384"/>
                <a:gd name="T78" fmla="*/ 692 w 1904"/>
                <a:gd name="T79" fmla="*/ 117 h 384"/>
                <a:gd name="T80" fmla="*/ 802 w 1904"/>
                <a:gd name="T81" fmla="*/ 244 h 384"/>
                <a:gd name="T82" fmla="*/ 526 w 1904"/>
                <a:gd name="T83" fmla="*/ 378 h 384"/>
                <a:gd name="T84" fmla="*/ 468 w 1904"/>
                <a:gd name="T85" fmla="*/ 378 h 384"/>
                <a:gd name="T86" fmla="*/ 417 w 1904"/>
                <a:gd name="T87" fmla="*/ 163 h 384"/>
                <a:gd name="T88" fmla="*/ 357 w 1904"/>
                <a:gd name="T89" fmla="*/ 240 h 384"/>
                <a:gd name="T90" fmla="*/ 298 w 1904"/>
                <a:gd name="T91" fmla="*/ 378 h 384"/>
                <a:gd name="T92" fmla="*/ 357 w 1904"/>
                <a:gd name="T93" fmla="*/ 0 h 384"/>
                <a:gd name="T94" fmla="*/ 358 w 1904"/>
                <a:gd name="T95" fmla="*/ 165 h 384"/>
                <a:gd name="T96" fmla="*/ 526 w 1904"/>
                <a:gd name="T97" fmla="*/ 221 h 384"/>
                <a:gd name="T98" fmla="*/ 265 w 1904"/>
                <a:gd name="T99" fmla="*/ 71 h 384"/>
                <a:gd name="T100" fmla="*/ 162 w 1904"/>
                <a:gd name="T101" fmla="*/ 71 h 384"/>
                <a:gd name="T102" fmla="*/ 102 w 1904"/>
                <a:gd name="T103" fmla="*/ 378 h 384"/>
                <a:gd name="T104" fmla="*/ 0 w 1904"/>
                <a:gd name="T105" fmla="*/ 71 h 384"/>
                <a:gd name="T106" fmla="*/ 265 w 1904"/>
                <a:gd name="T107" fmla="*/ 21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4" h="384">
                  <a:moveTo>
                    <a:pt x="1904" y="178"/>
                  </a:moveTo>
                  <a:lnTo>
                    <a:pt x="1904" y="178"/>
                  </a:lnTo>
                  <a:cubicBezTo>
                    <a:pt x="1897" y="172"/>
                    <a:pt x="1887" y="170"/>
                    <a:pt x="1874" y="170"/>
                  </a:cubicBezTo>
                  <a:cubicBezTo>
                    <a:pt x="1857" y="170"/>
                    <a:pt x="1842" y="177"/>
                    <a:pt x="1831" y="193"/>
                  </a:cubicBezTo>
                  <a:cubicBezTo>
                    <a:pt x="1819" y="208"/>
                    <a:pt x="1814" y="229"/>
                    <a:pt x="1814" y="256"/>
                  </a:cubicBezTo>
                  <a:lnTo>
                    <a:pt x="1814" y="378"/>
                  </a:lnTo>
                  <a:lnTo>
                    <a:pt x="1756" y="378"/>
                  </a:lnTo>
                  <a:lnTo>
                    <a:pt x="1756" y="123"/>
                  </a:lnTo>
                  <a:lnTo>
                    <a:pt x="1814" y="123"/>
                  </a:lnTo>
                  <a:lnTo>
                    <a:pt x="1814" y="175"/>
                  </a:lnTo>
                  <a:lnTo>
                    <a:pt x="1815" y="175"/>
                  </a:lnTo>
                  <a:cubicBezTo>
                    <a:pt x="1820" y="157"/>
                    <a:pt x="1829" y="143"/>
                    <a:pt x="1841" y="133"/>
                  </a:cubicBezTo>
                  <a:cubicBezTo>
                    <a:pt x="1853" y="123"/>
                    <a:pt x="1866" y="118"/>
                    <a:pt x="1880" y="118"/>
                  </a:cubicBezTo>
                  <a:cubicBezTo>
                    <a:pt x="1891" y="118"/>
                    <a:pt x="1899" y="120"/>
                    <a:pt x="1904" y="123"/>
                  </a:cubicBezTo>
                  <a:lnTo>
                    <a:pt x="1904" y="178"/>
                  </a:lnTo>
                  <a:close/>
                  <a:moveTo>
                    <a:pt x="1698" y="378"/>
                  </a:moveTo>
                  <a:lnTo>
                    <a:pt x="1698" y="378"/>
                  </a:lnTo>
                  <a:lnTo>
                    <a:pt x="1640" y="378"/>
                  </a:lnTo>
                  <a:lnTo>
                    <a:pt x="1640" y="337"/>
                  </a:lnTo>
                  <a:lnTo>
                    <a:pt x="1639" y="337"/>
                  </a:lnTo>
                  <a:cubicBezTo>
                    <a:pt x="1623" y="368"/>
                    <a:pt x="1596" y="384"/>
                    <a:pt x="1561" y="384"/>
                  </a:cubicBezTo>
                  <a:cubicBezTo>
                    <a:pt x="1500" y="384"/>
                    <a:pt x="1470" y="347"/>
                    <a:pt x="1470" y="275"/>
                  </a:cubicBezTo>
                  <a:lnTo>
                    <a:pt x="1470" y="123"/>
                  </a:lnTo>
                  <a:lnTo>
                    <a:pt x="1528" y="123"/>
                  </a:lnTo>
                  <a:lnTo>
                    <a:pt x="1528" y="269"/>
                  </a:lnTo>
                  <a:cubicBezTo>
                    <a:pt x="1528" y="315"/>
                    <a:pt x="1546" y="338"/>
                    <a:pt x="1581" y="338"/>
                  </a:cubicBezTo>
                  <a:cubicBezTo>
                    <a:pt x="1599" y="338"/>
                    <a:pt x="1613" y="331"/>
                    <a:pt x="1624" y="319"/>
                  </a:cubicBezTo>
                  <a:cubicBezTo>
                    <a:pt x="1635" y="306"/>
                    <a:pt x="1640" y="290"/>
                    <a:pt x="1640" y="269"/>
                  </a:cubicBezTo>
                  <a:lnTo>
                    <a:pt x="1640" y="123"/>
                  </a:lnTo>
                  <a:lnTo>
                    <a:pt x="1698" y="123"/>
                  </a:lnTo>
                  <a:lnTo>
                    <a:pt x="1698" y="378"/>
                  </a:lnTo>
                  <a:close/>
                  <a:moveTo>
                    <a:pt x="1295" y="163"/>
                  </a:moveTo>
                  <a:lnTo>
                    <a:pt x="1295" y="163"/>
                  </a:lnTo>
                  <a:cubicBezTo>
                    <a:pt x="1272" y="163"/>
                    <a:pt x="1254" y="171"/>
                    <a:pt x="1241" y="186"/>
                  </a:cubicBezTo>
                  <a:cubicBezTo>
                    <a:pt x="1228" y="202"/>
                    <a:pt x="1221" y="224"/>
                    <a:pt x="1221" y="252"/>
                  </a:cubicBezTo>
                  <a:cubicBezTo>
                    <a:pt x="1221" y="278"/>
                    <a:pt x="1228" y="299"/>
                    <a:pt x="1241" y="315"/>
                  </a:cubicBezTo>
                  <a:cubicBezTo>
                    <a:pt x="1255" y="330"/>
                    <a:pt x="1273" y="338"/>
                    <a:pt x="1295" y="338"/>
                  </a:cubicBezTo>
                  <a:cubicBezTo>
                    <a:pt x="1318" y="338"/>
                    <a:pt x="1335" y="330"/>
                    <a:pt x="1347" y="315"/>
                  </a:cubicBezTo>
                  <a:cubicBezTo>
                    <a:pt x="1360" y="300"/>
                    <a:pt x="1366" y="279"/>
                    <a:pt x="1366" y="251"/>
                  </a:cubicBezTo>
                  <a:cubicBezTo>
                    <a:pt x="1366" y="223"/>
                    <a:pt x="1360" y="201"/>
                    <a:pt x="1347" y="186"/>
                  </a:cubicBezTo>
                  <a:cubicBezTo>
                    <a:pt x="1335" y="170"/>
                    <a:pt x="1318" y="163"/>
                    <a:pt x="1295" y="163"/>
                  </a:cubicBezTo>
                  <a:close/>
                  <a:moveTo>
                    <a:pt x="1292" y="384"/>
                  </a:moveTo>
                  <a:lnTo>
                    <a:pt x="1292" y="384"/>
                  </a:lnTo>
                  <a:cubicBezTo>
                    <a:pt x="1253" y="384"/>
                    <a:pt x="1221" y="372"/>
                    <a:pt x="1198" y="348"/>
                  </a:cubicBezTo>
                  <a:cubicBezTo>
                    <a:pt x="1174" y="324"/>
                    <a:pt x="1162" y="292"/>
                    <a:pt x="1162" y="253"/>
                  </a:cubicBezTo>
                  <a:cubicBezTo>
                    <a:pt x="1162" y="210"/>
                    <a:pt x="1174" y="177"/>
                    <a:pt x="1199" y="153"/>
                  </a:cubicBezTo>
                  <a:cubicBezTo>
                    <a:pt x="1224" y="129"/>
                    <a:pt x="1257" y="117"/>
                    <a:pt x="1298" y="117"/>
                  </a:cubicBezTo>
                  <a:cubicBezTo>
                    <a:pt x="1338" y="117"/>
                    <a:pt x="1370" y="128"/>
                    <a:pt x="1392" y="152"/>
                  </a:cubicBezTo>
                  <a:cubicBezTo>
                    <a:pt x="1414" y="175"/>
                    <a:pt x="1425" y="208"/>
                    <a:pt x="1425" y="249"/>
                  </a:cubicBezTo>
                  <a:cubicBezTo>
                    <a:pt x="1425" y="290"/>
                    <a:pt x="1413" y="322"/>
                    <a:pt x="1389" y="347"/>
                  </a:cubicBezTo>
                  <a:cubicBezTo>
                    <a:pt x="1365" y="371"/>
                    <a:pt x="1333" y="384"/>
                    <a:pt x="1292" y="384"/>
                  </a:cubicBezTo>
                  <a:close/>
                  <a:moveTo>
                    <a:pt x="1198" y="71"/>
                  </a:moveTo>
                  <a:lnTo>
                    <a:pt x="1198" y="71"/>
                  </a:lnTo>
                  <a:lnTo>
                    <a:pt x="1095" y="71"/>
                  </a:lnTo>
                  <a:lnTo>
                    <a:pt x="1095" y="378"/>
                  </a:lnTo>
                  <a:lnTo>
                    <a:pt x="1036" y="378"/>
                  </a:lnTo>
                  <a:lnTo>
                    <a:pt x="1036" y="71"/>
                  </a:lnTo>
                  <a:lnTo>
                    <a:pt x="933" y="71"/>
                  </a:lnTo>
                  <a:lnTo>
                    <a:pt x="933" y="21"/>
                  </a:lnTo>
                  <a:lnTo>
                    <a:pt x="1198" y="21"/>
                  </a:lnTo>
                  <a:lnTo>
                    <a:pt x="1198" y="71"/>
                  </a:lnTo>
                  <a:close/>
                  <a:moveTo>
                    <a:pt x="746" y="225"/>
                  </a:moveTo>
                  <a:lnTo>
                    <a:pt x="746" y="225"/>
                  </a:lnTo>
                  <a:cubicBezTo>
                    <a:pt x="746" y="204"/>
                    <a:pt x="741" y="188"/>
                    <a:pt x="731" y="177"/>
                  </a:cubicBezTo>
                  <a:cubicBezTo>
                    <a:pt x="721" y="165"/>
                    <a:pt x="708" y="159"/>
                    <a:pt x="691" y="159"/>
                  </a:cubicBezTo>
                  <a:cubicBezTo>
                    <a:pt x="675" y="159"/>
                    <a:pt x="660" y="165"/>
                    <a:pt x="649" y="177"/>
                  </a:cubicBezTo>
                  <a:cubicBezTo>
                    <a:pt x="637" y="190"/>
                    <a:pt x="630" y="205"/>
                    <a:pt x="627" y="225"/>
                  </a:cubicBezTo>
                  <a:lnTo>
                    <a:pt x="746" y="225"/>
                  </a:lnTo>
                  <a:close/>
                  <a:moveTo>
                    <a:pt x="802" y="266"/>
                  </a:moveTo>
                  <a:lnTo>
                    <a:pt x="802" y="266"/>
                  </a:lnTo>
                  <a:lnTo>
                    <a:pt x="627" y="266"/>
                  </a:lnTo>
                  <a:cubicBezTo>
                    <a:pt x="628" y="289"/>
                    <a:pt x="635" y="308"/>
                    <a:pt x="649" y="320"/>
                  </a:cubicBezTo>
                  <a:cubicBezTo>
                    <a:pt x="663" y="333"/>
                    <a:pt x="682" y="339"/>
                    <a:pt x="707" y="339"/>
                  </a:cubicBezTo>
                  <a:cubicBezTo>
                    <a:pt x="734" y="339"/>
                    <a:pt x="759" y="331"/>
                    <a:pt x="782" y="315"/>
                  </a:cubicBezTo>
                  <a:lnTo>
                    <a:pt x="782" y="362"/>
                  </a:lnTo>
                  <a:cubicBezTo>
                    <a:pt x="759" y="376"/>
                    <a:pt x="728" y="384"/>
                    <a:pt x="689" y="384"/>
                  </a:cubicBezTo>
                  <a:cubicBezTo>
                    <a:pt x="652" y="384"/>
                    <a:pt x="622" y="372"/>
                    <a:pt x="601" y="349"/>
                  </a:cubicBezTo>
                  <a:cubicBezTo>
                    <a:pt x="579" y="326"/>
                    <a:pt x="569" y="293"/>
                    <a:pt x="569" y="251"/>
                  </a:cubicBezTo>
                  <a:cubicBezTo>
                    <a:pt x="569" y="211"/>
                    <a:pt x="581" y="179"/>
                    <a:pt x="604" y="154"/>
                  </a:cubicBezTo>
                  <a:cubicBezTo>
                    <a:pt x="628" y="129"/>
                    <a:pt x="657" y="117"/>
                    <a:pt x="692" y="117"/>
                  </a:cubicBezTo>
                  <a:cubicBezTo>
                    <a:pt x="727" y="117"/>
                    <a:pt x="754" y="128"/>
                    <a:pt x="773" y="150"/>
                  </a:cubicBezTo>
                  <a:cubicBezTo>
                    <a:pt x="792" y="173"/>
                    <a:pt x="802" y="204"/>
                    <a:pt x="802" y="244"/>
                  </a:cubicBezTo>
                  <a:lnTo>
                    <a:pt x="802" y="266"/>
                  </a:lnTo>
                  <a:close/>
                  <a:moveTo>
                    <a:pt x="526" y="378"/>
                  </a:moveTo>
                  <a:lnTo>
                    <a:pt x="526" y="378"/>
                  </a:lnTo>
                  <a:lnTo>
                    <a:pt x="468" y="378"/>
                  </a:lnTo>
                  <a:lnTo>
                    <a:pt x="468" y="238"/>
                  </a:lnTo>
                  <a:cubicBezTo>
                    <a:pt x="468" y="188"/>
                    <a:pt x="451" y="163"/>
                    <a:pt x="417" y="163"/>
                  </a:cubicBezTo>
                  <a:cubicBezTo>
                    <a:pt x="400" y="163"/>
                    <a:pt x="386" y="170"/>
                    <a:pt x="374" y="184"/>
                  </a:cubicBezTo>
                  <a:cubicBezTo>
                    <a:pt x="362" y="199"/>
                    <a:pt x="357" y="218"/>
                    <a:pt x="357" y="240"/>
                  </a:cubicBezTo>
                  <a:lnTo>
                    <a:pt x="357" y="378"/>
                  </a:lnTo>
                  <a:lnTo>
                    <a:pt x="298" y="378"/>
                  </a:lnTo>
                  <a:lnTo>
                    <a:pt x="298" y="0"/>
                  </a:lnTo>
                  <a:lnTo>
                    <a:pt x="357" y="0"/>
                  </a:lnTo>
                  <a:lnTo>
                    <a:pt x="357" y="165"/>
                  </a:lnTo>
                  <a:lnTo>
                    <a:pt x="358" y="165"/>
                  </a:lnTo>
                  <a:cubicBezTo>
                    <a:pt x="377" y="133"/>
                    <a:pt x="405" y="117"/>
                    <a:pt x="441" y="117"/>
                  </a:cubicBezTo>
                  <a:cubicBezTo>
                    <a:pt x="497" y="117"/>
                    <a:pt x="526" y="151"/>
                    <a:pt x="526" y="221"/>
                  </a:cubicBezTo>
                  <a:lnTo>
                    <a:pt x="526" y="378"/>
                  </a:lnTo>
                  <a:close/>
                  <a:moveTo>
                    <a:pt x="265" y="71"/>
                  </a:moveTo>
                  <a:lnTo>
                    <a:pt x="265" y="71"/>
                  </a:lnTo>
                  <a:lnTo>
                    <a:pt x="162" y="71"/>
                  </a:lnTo>
                  <a:lnTo>
                    <a:pt x="162" y="378"/>
                  </a:lnTo>
                  <a:lnTo>
                    <a:pt x="102" y="378"/>
                  </a:lnTo>
                  <a:lnTo>
                    <a:pt x="102" y="71"/>
                  </a:lnTo>
                  <a:lnTo>
                    <a:pt x="0" y="71"/>
                  </a:lnTo>
                  <a:lnTo>
                    <a:pt x="0" y="21"/>
                  </a:lnTo>
                  <a:lnTo>
                    <a:pt x="265" y="21"/>
                  </a:lnTo>
                  <a:lnTo>
                    <a:pt x="265" y="71"/>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2577091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6" name="Text Placeholder 4">
            <a:extLst>
              <a:ext uri="{FF2B5EF4-FFF2-40B4-BE49-F238E27FC236}">
                <a16:creationId xmlns:a16="http://schemas.microsoft.com/office/drawing/2014/main" id="{77B50C8B-1D89-4BAD-B83B-8DF7AC303984}"/>
              </a:ext>
            </a:extLst>
          </p:cNvPr>
          <p:cNvSpPr>
            <a:spLocks noGrp="1"/>
          </p:cNvSpPr>
          <p:nvPr>
            <p:ph type="body" sz="quarter" idx="14" hasCustomPrompt="1"/>
          </p:nvPr>
        </p:nvSpPr>
        <p:spPr>
          <a:xfrm>
            <a:off x="585216" y="6016752"/>
            <a:ext cx="55138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7" name="MS logo white - EMF" descr="Microsoft logo white text version">
            <a:extLst>
              <a:ext uri="{FF2B5EF4-FFF2-40B4-BE49-F238E27FC236}">
                <a16:creationId xmlns:a16="http://schemas.microsoft.com/office/drawing/2014/main" id="{44E1717B-1127-422B-83A0-6DB1F04DE49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342134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140200"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1402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6" name="Text Placeholder 4">
            <a:extLst>
              <a:ext uri="{FF2B5EF4-FFF2-40B4-BE49-F238E27FC236}">
                <a16:creationId xmlns:a16="http://schemas.microsoft.com/office/drawing/2014/main" id="{FF628101-5035-47F5-8F47-AF723FAE9FB9}"/>
              </a:ext>
            </a:extLst>
          </p:cNvPr>
          <p:cNvSpPr>
            <a:spLocks noGrp="1"/>
          </p:cNvSpPr>
          <p:nvPr>
            <p:ph type="body" sz="quarter" idx="14" hasCustomPrompt="1"/>
          </p:nvPr>
        </p:nvSpPr>
        <p:spPr>
          <a:xfrm>
            <a:off x="584200" y="6016752"/>
            <a:ext cx="41422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8" name="Picture 7" descr="Microsoft Ignite The Tour graphic">
            <a:extLst>
              <a:ext uri="{FF2B5EF4-FFF2-40B4-BE49-F238E27FC236}">
                <a16:creationId xmlns:a16="http://schemas.microsoft.com/office/drawing/2014/main" id="{493061E4-9141-4906-AC66-4AB924C08F9B}"/>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bwMode="gray">
          <a:xfrm>
            <a:off x="5334000" y="0"/>
            <a:ext cx="6858000" cy="6858000"/>
          </a:xfrm>
          <a:prstGeom prst="rect">
            <a:avLst/>
          </a:prstGeom>
          <a:solidFill>
            <a:srgbClr val="FFFFFF"/>
          </a:solidFill>
        </p:spPr>
      </p:pic>
    </p:spTree>
    <p:extLst>
      <p:ext uri="{BB962C8B-B14F-4D97-AF65-F5344CB8AC3E}">
        <p14:creationId xmlns:p14="http://schemas.microsoft.com/office/powerpoint/2010/main" val="2688260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2976">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9A95C66C-5C96-2344-B6A3-F56B3F7963BA}"/>
              </a:ext>
            </a:extLst>
          </p:cNvPr>
          <p:cNvSpPr>
            <a:spLocks noGrp="1"/>
          </p:cNvSpPr>
          <p:nvPr userDrawn="1">
            <p:ph type="title" hasCustomPrompt="1"/>
          </p:nvPr>
        </p:nvSpPr>
        <p:spPr>
          <a:xfrm>
            <a:off x="584200" y="2425780"/>
            <a:ext cx="4140200"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16" name="Text Placeholder 4">
            <a:extLst>
              <a:ext uri="{FF2B5EF4-FFF2-40B4-BE49-F238E27FC236}">
                <a16:creationId xmlns:a16="http://schemas.microsoft.com/office/drawing/2014/main" id="{CEB75608-737B-0C4E-85B1-321723083970}"/>
              </a:ext>
            </a:extLst>
          </p:cNvPr>
          <p:cNvSpPr>
            <a:spLocks noGrp="1"/>
          </p:cNvSpPr>
          <p:nvPr userDrawn="1">
            <p:ph type="body" sz="quarter" idx="12" hasCustomPrompt="1"/>
          </p:nvPr>
        </p:nvSpPr>
        <p:spPr>
          <a:xfrm>
            <a:off x="584200" y="3962400"/>
            <a:ext cx="41402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6" name="Text Placeholder 4">
            <a:extLst>
              <a:ext uri="{FF2B5EF4-FFF2-40B4-BE49-F238E27FC236}">
                <a16:creationId xmlns:a16="http://schemas.microsoft.com/office/drawing/2014/main" id="{376D9BBE-B735-458B-ABAC-679C67EB1807}"/>
              </a:ext>
            </a:extLst>
          </p:cNvPr>
          <p:cNvSpPr>
            <a:spLocks noGrp="1"/>
          </p:cNvSpPr>
          <p:nvPr>
            <p:ph type="body" sz="quarter" idx="14" hasCustomPrompt="1"/>
          </p:nvPr>
        </p:nvSpPr>
        <p:spPr>
          <a:xfrm>
            <a:off x="584200" y="6016752"/>
            <a:ext cx="41422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7" name="Picture 6" descr="Microsoft Ignite The Tour graphic">
            <a:extLst>
              <a:ext uri="{FF2B5EF4-FFF2-40B4-BE49-F238E27FC236}">
                <a16:creationId xmlns:a16="http://schemas.microsoft.com/office/drawing/2014/main" id="{C98E59B0-67F8-4A77-8BC3-2C6B72314B7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571" r="1"/>
          <a:stretch/>
        </p:blipFill>
        <p:spPr bwMode="gray">
          <a:xfrm>
            <a:off x="5334001" y="-1"/>
            <a:ext cx="6858000" cy="6858001"/>
          </a:xfrm>
          <a:prstGeom prst="rect">
            <a:avLst/>
          </a:prstGeom>
          <a:solidFill>
            <a:srgbClr val="FFFFFF"/>
          </a:solidFill>
        </p:spPr>
      </p:pic>
      <p:pic>
        <p:nvPicPr>
          <p:cNvPr id="14" name="MS logo white - EMF" descr="Microsoft logo white text version">
            <a:extLst>
              <a:ext uri="{FF2B5EF4-FFF2-40B4-BE49-F238E27FC236}">
                <a16:creationId xmlns:a16="http://schemas.microsoft.com/office/drawing/2014/main" id="{63E1BA19-1D9F-FC44-8A38-8C233C9CC485}"/>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0628380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6" name="Text Placeholder 4">
            <a:extLst>
              <a:ext uri="{FF2B5EF4-FFF2-40B4-BE49-F238E27FC236}">
                <a16:creationId xmlns:a16="http://schemas.microsoft.com/office/drawing/2014/main" id="{04163B43-807C-446C-A02D-D4C892EE0615}"/>
              </a:ext>
            </a:extLst>
          </p:cNvPr>
          <p:cNvSpPr>
            <a:spLocks noGrp="1"/>
          </p:cNvSpPr>
          <p:nvPr>
            <p:ph type="body" sz="quarter" idx="14" hasCustomPrompt="1"/>
          </p:nvPr>
        </p:nvSpPr>
        <p:spPr>
          <a:xfrm>
            <a:off x="584200" y="6016752"/>
            <a:ext cx="41422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8" name="MS logo white - EMF" descr="Microsoft logo white text version">
            <a:extLst>
              <a:ext uri="{FF2B5EF4-FFF2-40B4-BE49-F238E27FC236}">
                <a16:creationId xmlns:a16="http://schemas.microsoft.com/office/drawing/2014/main" id="{CEC508C3-17C5-4527-A00C-7B974C95D117}"/>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7" name="Picture 6" descr="Two people at a Microsoft event">
            <a:extLst>
              <a:ext uri="{FF2B5EF4-FFF2-40B4-BE49-F238E27FC236}">
                <a16:creationId xmlns:a16="http://schemas.microsoft.com/office/drawing/2014/main" id="{F16083BE-9680-4C4D-841F-BBC563E71F64}"/>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1263737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0812852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0749614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5189667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992986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EE474-ED6B-4CCA-A0D4-81AB90FC4ECD}"/>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3A3A1B64-7CF1-4740-9C67-5BF22CB20A1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1A67F6ED-0316-49D2-A69F-213AEDF034B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1B980A41-FEDD-43A7-8C46-7B217F18A1EB}"/>
              </a:ext>
            </a:extLst>
          </p:cNvPr>
          <p:cNvSpPr>
            <a:spLocks noGrp="1"/>
          </p:cNvSpPr>
          <p:nvPr>
            <p:ph type="dt" sz="half" idx="10"/>
          </p:nvPr>
        </p:nvSpPr>
        <p:spPr/>
        <p:txBody>
          <a:bodyPr/>
          <a:lstStyle/>
          <a:p>
            <a:fld id="{894C087B-338C-4182-AF63-7FDC88A654E5}" type="datetimeFigureOut">
              <a:rPr lang="en-GB" smtClean="0"/>
              <a:t>24/02/2020</a:t>
            </a:fld>
            <a:endParaRPr lang="en-GB"/>
          </a:p>
        </p:txBody>
      </p:sp>
      <p:sp>
        <p:nvSpPr>
          <p:cNvPr id="6" name="Footer Placeholder 5">
            <a:extLst>
              <a:ext uri="{FF2B5EF4-FFF2-40B4-BE49-F238E27FC236}">
                <a16:creationId xmlns:a16="http://schemas.microsoft.com/office/drawing/2014/main" id="{912801BB-A612-4EB6-BCF8-C00050913498}"/>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73B21B8-2689-4860-A4A4-2529DC22D9FF}"/>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22010470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4018357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7639741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17822782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dirty="0"/>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08355814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dirty="0"/>
              <a:t>Square photo layout with smaller text</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10851801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476639435"/>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8549594"/>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dirty="0"/>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02931475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1527113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dirty="0"/>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60135372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A1DE30-FAEB-4D87-A488-6E444263D237}"/>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FE7B662F-BD2E-4202-827B-A17C763DE19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507F480-605A-416F-BA61-B053B5F0F18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5B20EAD4-2989-49F7-AA97-1177A934569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F9D293F-0A8F-4423-85DB-C3B648CF051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7656AB25-7CA1-45E8-B74D-7817FAA57879}"/>
              </a:ext>
            </a:extLst>
          </p:cNvPr>
          <p:cNvSpPr>
            <a:spLocks noGrp="1"/>
          </p:cNvSpPr>
          <p:nvPr>
            <p:ph type="dt" sz="half" idx="10"/>
          </p:nvPr>
        </p:nvSpPr>
        <p:spPr/>
        <p:txBody>
          <a:bodyPr/>
          <a:lstStyle/>
          <a:p>
            <a:fld id="{894C087B-338C-4182-AF63-7FDC88A654E5}" type="datetimeFigureOut">
              <a:rPr lang="en-GB" smtClean="0"/>
              <a:t>24/02/2020</a:t>
            </a:fld>
            <a:endParaRPr lang="en-GB"/>
          </a:p>
        </p:txBody>
      </p:sp>
      <p:sp>
        <p:nvSpPr>
          <p:cNvPr id="8" name="Footer Placeholder 7">
            <a:extLst>
              <a:ext uri="{FF2B5EF4-FFF2-40B4-BE49-F238E27FC236}">
                <a16:creationId xmlns:a16="http://schemas.microsoft.com/office/drawing/2014/main" id="{61CB9AB9-4723-44EE-9BE5-884DE9C21A57}"/>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FEA133C4-78E8-46B9-8C2D-0F1A449D3A36}"/>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202601937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3334349289"/>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77474044"/>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dirty="0"/>
              <a:t>Edit Master text styles</a:t>
            </a:r>
          </a:p>
        </p:txBody>
      </p:sp>
    </p:spTree>
    <p:extLst>
      <p:ext uri="{BB962C8B-B14F-4D97-AF65-F5344CB8AC3E}">
        <p14:creationId xmlns:p14="http://schemas.microsoft.com/office/powerpoint/2010/main" val="66755129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dirty="0"/>
              <a:t>Edit Master text styles</a:t>
            </a:r>
          </a:p>
        </p:txBody>
      </p:sp>
    </p:spTree>
    <p:extLst>
      <p:ext uri="{BB962C8B-B14F-4D97-AF65-F5344CB8AC3E}">
        <p14:creationId xmlns:p14="http://schemas.microsoft.com/office/powerpoint/2010/main" val="227434437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563717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4160520" cy="498598"/>
          </a:xfrm>
          <a:noFill/>
        </p:spPr>
        <p:txBody>
          <a:bodyPr wrap="square" lIns="0" tIns="0" rIns="0" bIns="0" anchor="b"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4160520" cy="338554"/>
          </a:xfrm>
          <a:noFill/>
        </p:spPr>
        <p:txBody>
          <a:bodyPr wrap="square" lIns="0" tIns="0" rIns="0" bIns="0">
            <a:no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8" name="Picture 7" descr="Microsoft Ignite The Tour graphic">
            <a:extLst>
              <a:ext uri="{FF2B5EF4-FFF2-40B4-BE49-F238E27FC236}">
                <a16:creationId xmlns:a16="http://schemas.microsoft.com/office/drawing/2014/main" id="{FA576421-D686-4443-A5C4-C6002072C64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bwMode="gray">
          <a:xfrm>
            <a:off x="5338480" y="0"/>
            <a:ext cx="6853520" cy="6858000"/>
          </a:xfrm>
          <a:prstGeom prst="rect">
            <a:avLst/>
          </a:prstGeom>
          <a:solidFill>
            <a:srgbClr val="FFFFFF"/>
          </a:solidFill>
        </p:spPr>
      </p:pic>
    </p:spTree>
    <p:extLst>
      <p:ext uri="{BB962C8B-B14F-4D97-AF65-F5344CB8AC3E}">
        <p14:creationId xmlns:p14="http://schemas.microsoft.com/office/powerpoint/2010/main" val="1899884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4160520" cy="498598"/>
          </a:xfrm>
          <a:noFill/>
        </p:spPr>
        <p:txBody>
          <a:bodyPr wrap="square" lIns="0" tIns="0" rIns="0" bIns="0" anchor="b"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pic>
        <p:nvPicPr>
          <p:cNvPr id="4" name="Picture 3" descr="Microsoft Ignite The Tour graphic">
            <a:extLst>
              <a:ext uri="{FF2B5EF4-FFF2-40B4-BE49-F238E27FC236}">
                <a16:creationId xmlns:a16="http://schemas.microsoft.com/office/drawing/2014/main" id="{33CC6B10-2D2E-4489-BBDC-0AA717D68262}"/>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4321" r="2"/>
          <a:stretch/>
        </p:blipFill>
        <p:spPr bwMode="gray">
          <a:xfrm>
            <a:off x="5334000" y="1"/>
            <a:ext cx="6858001" cy="6858000"/>
          </a:xfrm>
          <a:prstGeom prst="rect">
            <a:avLst/>
          </a:prstGeom>
          <a:solidFill>
            <a:srgbClr val="FFFFFF"/>
          </a:solidFill>
        </p:spPr>
      </p:pic>
    </p:spTree>
    <p:extLst>
      <p:ext uri="{BB962C8B-B14F-4D97-AF65-F5344CB8AC3E}">
        <p14:creationId xmlns:p14="http://schemas.microsoft.com/office/powerpoint/2010/main" val="286342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978470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449002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3987104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866833-DF32-40BA-8129-12D19CB89BA1}"/>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1FE4149E-F870-4DA3-9CFD-11AC9CFE8587}"/>
              </a:ext>
            </a:extLst>
          </p:cNvPr>
          <p:cNvSpPr>
            <a:spLocks noGrp="1"/>
          </p:cNvSpPr>
          <p:nvPr>
            <p:ph type="dt" sz="half" idx="10"/>
          </p:nvPr>
        </p:nvSpPr>
        <p:spPr/>
        <p:txBody>
          <a:bodyPr/>
          <a:lstStyle/>
          <a:p>
            <a:fld id="{894C087B-338C-4182-AF63-7FDC88A654E5}" type="datetimeFigureOut">
              <a:rPr lang="en-GB" smtClean="0"/>
              <a:t>24/02/2020</a:t>
            </a:fld>
            <a:endParaRPr lang="en-GB"/>
          </a:p>
        </p:txBody>
      </p:sp>
      <p:sp>
        <p:nvSpPr>
          <p:cNvPr id="4" name="Footer Placeholder 3">
            <a:extLst>
              <a:ext uri="{FF2B5EF4-FFF2-40B4-BE49-F238E27FC236}">
                <a16:creationId xmlns:a16="http://schemas.microsoft.com/office/drawing/2014/main" id="{AE4F332F-7F07-4CC6-8BD3-261FDBFCCCAC}"/>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36F5600F-8FEC-4B32-923D-F0B50CBD2977}"/>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45157314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265F69A1-0401-4DF8-B507-FBC3C227055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703059941"/>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861734944"/>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cSld name="1_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2" y="4847661"/>
            <a:ext cx="9609045" cy="664156"/>
          </a:xfrm>
        </p:spPr>
        <p:txBody>
          <a:bodyPr/>
          <a:lstStyle>
            <a:lvl1pPr>
              <a:defRPr sz="1558">
                <a:solidFill>
                  <a:schemeClr val="bg1"/>
                </a:solidFill>
              </a:defRPr>
            </a:lvl1pPr>
            <a:lvl2pPr>
              <a:defRPr sz="1558">
                <a:solidFill>
                  <a:schemeClr val="bg1"/>
                </a:solidFill>
              </a:defRPr>
            </a:lvl2pPr>
            <a:lvl3pPr>
              <a:defRPr sz="1211"/>
            </a:lvl3pPr>
            <a:lvl4pPr>
              <a:defRPr sz="1211"/>
            </a:lvl4pPr>
            <a:lvl5pPr>
              <a:defRPr sz="909"/>
            </a:lvl5pPr>
          </a:lstStyle>
          <a:p>
            <a:pPr lvl="0"/>
            <a:r>
              <a:rPr lang="en-US"/>
              <a:t>Author name</a:t>
            </a:r>
          </a:p>
          <a:p>
            <a:pPr lvl="1"/>
            <a:r>
              <a:rPr lang="en-US"/>
              <a:t>Date</a:t>
            </a:r>
          </a:p>
        </p:txBody>
      </p:sp>
      <p:pic>
        <p:nvPicPr>
          <p:cNvPr id="7" name="Picture 6">
            <a:extLst>
              <a:ext uri="{FF2B5EF4-FFF2-40B4-BE49-F238E27FC236}">
                <a16:creationId xmlns:a16="http://schemas.microsoft.com/office/drawing/2014/main" id="{B91B10E9-B345-4651-9C8F-A65540E0D2F2}"/>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74250" y="257171"/>
            <a:ext cx="2266311" cy="569191"/>
          </a:xfrm>
          <a:prstGeom prst="rect">
            <a:avLst/>
          </a:prstGeom>
        </p:spPr>
      </p:pic>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3" y="3029995"/>
            <a:ext cx="9630389" cy="1793104"/>
          </a:xfrm>
          <a:noFill/>
        </p:spPr>
        <p:txBody>
          <a:bodyPr lIns="0" tIns="0" rIns="0" bIns="182880" anchor="b" anchorCtr="0"/>
          <a:lstStyle>
            <a:lvl1pPr>
              <a:defRPr sz="4155" strike="noStrike" spc="-43" baseline="0">
                <a:solidFill>
                  <a:schemeClr val="accent5"/>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24352185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cSld name="2_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548394" y="4565174"/>
            <a:ext cx="9609045" cy="1692771"/>
          </a:xfrm>
        </p:spPr>
        <p:txBody>
          <a:bodyPr/>
          <a:lstStyle>
            <a:lvl1pPr>
              <a:defRPr sz="2400">
                <a:solidFill>
                  <a:schemeClr val="bg1"/>
                </a:solidFill>
              </a:defRPr>
            </a:lvl1pPr>
            <a:lvl2pPr>
              <a:defRPr sz="1800">
                <a:solidFill>
                  <a:schemeClr val="bg1"/>
                </a:solidFill>
              </a:defRPr>
            </a:lvl2pPr>
            <a:lvl3pPr>
              <a:defRPr sz="1211"/>
            </a:lvl3pPr>
            <a:lvl4pPr>
              <a:defRPr sz="1211"/>
            </a:lvl4pPr>
            <a:lvl5pPr>
              <a:defRPr sz="909"/>
            </a:lvl5pPr>
          </a:lstStyle>
          <a:p>
            <a:pPr lvl="0"/>
            <a:r>
              <a:rPr lang="en-US"/>
              <a:t>Speaker name</a:t>
            </a:r>
          </a:p>
          <a:p>
            <a:r>
              <a:rPr lang="en-US"/>
              <a:t>Date</a:t>
            </a:r>
          </a:p>
          <a:p>
            <a:r>
              <a:rPr lang="en-US" sz="1600" b="1"/>
              <a:t>Event name </a:t>
            </a:r>
          </a:p>
          <a:p>
            <a:r>
              <a:rPr lang="en-US" sz="1600" b="1"/>
              <a:t>Location</a:t>
            </a:r>
          </a:p>
          <a:p>
            <a:pPr lvl="1"/>
            <a:endParaRPr lang="en-US"/>
          </a:p>
        </p:txBody>
      </p:sp>
      <p:pic>
        <p:nvPicPr>
          <p:cNvPr id="7" name="Picture 6">
            <a:extLst>
              <a:ext uri="{FF2B5EF4-FFF2-40B4-BE49-F238E27FC236}">
                <a16:creationId xmlns:a16="http://schemas.microsoft.com/office/drawing/2014/main" id="{B91B10E9-B345-4651-9C8F-A65540E0D2F2}"/>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74250" y="257171"/>
            <a:ext cx="2266311" cy="569191"/>
          </a:xfrm>
          <a:prstGeom prst="rect">
            <a:avLst/>
          </a:prstGeom>
        </p:spPr>
      </p:pic>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527050" y="2064437"/>
            <a:ext cx="9630389" cy="1793104"/>
          </a:xfrm>
          <a:noFill/>
        </p:spPr>
        <p:txBody>
          <a:bodyPr lIns="0" tIns="0" rIns="0" bIns="182880" anchor="b" anchorCtr="0"/>
          <a:lstStyle>
            <a:lvl1pPr>
              <a:defRPr sz="4155" strike="noStrike" spc="-43" baseline="0">
                <a:solidFill>
                  <a:schemeClr val="accent5"/>
                </a:solidFill>
              </a:defRPr>
            </a:lvl1pPr>
          </a:lstStyle>
          <a:p>
            <a:r>
              <a:rPr lang="en-US"/>
              <a:t>Microsoft 365 title or event name</a:t>
            </a:r>
          </a:p>
        </p:txBody>
      </p:sp>
    </p:spTree>
    <p:extLst>
      <p:ext uri="{BB962C8B-B14F-4D97-AF65-F5344CB8AC3E}">
        <p14:creationId xmlns:p14="http://schemas.microsoft.com/office/powerpoint/2010/main" val="21948080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Title - centered">
    <p:spTree>
      <p:nvGrpSpPr>
        <p:cNvPr id="1" name=""/>
        <p:cNvGrpSpPr/>
        <p:nvPr/>
      </p:nvGrpSpPr>
      <p:grpSpPr>
        <a:xfrm>
          <a:off x="0" y="0"/>
          <a:ext cx="0" cy="0"/>
          <a:chOff x="0" y="0"/>
          <a:chExt cx="0" cy="0"/>
        </a:xfrm>
      </p:grpSpPr>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361840" y="6450195"/>
            <a:ext cx="11586711" cy="118296"/>
          </a:xfrm>
          <a:prstGeom prst="rect">
            <a:avLst/>
          </a:prstGeom>
        </p:spPr>
        <p:txBody>
          <a:bodyPr vert="horz" lIns="91440" tIns="45720" rIns="91440" bIns="45720" numCol="2" rtlCol="0" anchor="ctr"/>
          <a:lstStyle>
            <a:lvl1pPr algn="l">
              <a:defRPr sz="606">
                <a:solidFill>
                  <a:schemeClr val="tx1">
                    <a:tint val="75000"/>
                  </a:schemeClr>
                </a:solidFill>
              </a:defRPr>
            </a:lvl1pPr>
          </a:lstStyle>
          <a:p>
            <a:r>
              <a:rPr lang="en-US">
                <a:solidFill>
                  <a:schemeClr val="bg1">
                    <a:lumMod val="65000"/>
                  </a:schemeClr>
                </a:solidFill>
              </a:rPr>
              <a:t>© Microsoft Corporation                                                                                  								                      Dynamics 365 </a:t>
            </a:r>
          </a:p>
        </p:txBody>
      </p:sp>
      <p:sp>
        <p:nvSpPr>
          <p:cNvPr id="3" name="Title 2">
            <a:extLst>
              <a:ext uri="{FF2B5EF4-FFF2-40B4-BE49-F238E27FC236}">
                <a16:creationId xmlns:a16="http://schemas.microsoft.com/office/drawing/2014/main" id="{2AD320C8-7538-438F-BBF6-2D716D4ECB5D}"/>
              </a:ext>
            </a:extLst>
          </p:cNvPr>
          <p:cNvSpPr>
            <a:spLocks noGrp="1"/>
          </p:cNvSpPr>
          <p:nvPr>
            <p:ph type="title"/>
          </p:nvPr>
        </p:nvSpPr>
        <p:spPr/>
        <p:txBody>
          <a:bodyPr/>
          <a:lstStyle>
            <a:lvl1pPr algn="ctr">
              <a:defRPr sz="3200"/>
            </a:lvl1pPr>
          </a:lstStyle>
          <a:p>
            <a:r>
              <a:rPr lang="en-US"/>
              <a:t>Click to edit Master title style</a:t>
            </a:r>
          </a:p>
        </p:txBody>
      </p:sp>
    </p:spTree>
    <p:extLst>
      <p:ext uri="{BB962C8B-B14F-4D97-AF65-F5344CB8AC3E}">
        <p14:creationId xmlns:p14="http://schemas.microsoft.com/office/powerpoint/2010/main" val="1440054854"/>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sz="3600"/>
            </a:lvl1pPr>
          </a:lstStyle>
          <a:p>
            <a:r>
              <a:rPr lang="en-US"/>
              <a:t>Click to edit Master title style</a:t>
            </a:r>
          </a:p>
        </p:txBody>
      </p:sp>
    </p:spTree>
    <p:extLst>
      <p:ext uri="{BB962C8B-B14F-4D97-AF65-F5344CB8AC3E}">
        <p14:creationId xmlns:p14="http://schemas.microsoft.com/office/powerpoint/2010/main" val="4078164567"/>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C1584C23-934B-604C-966C-14C97E8971C4}"/>
              </a:ext>
            </a:extLst>
          </p:cNvPr>
          <p:cNvSpPr>
            <a:spLocks noGrp="1"/>
          </p:cNvSpPr>
          <p:nvPr>
            <p:ph type="pic" sz="quarter" idx="10"/>
          </p:nvPr>
        </p:nvSpPr>
        <p:spPr>
          <a:xfrm>
            <a:off x="0" y="0"/>
            <a:ext cx="6096000" cy="6858000"/>
          </a:xfrm>
        </p:spPr>
        <p:txBody>
          <a:bodyPr/>
          <a:lstStyle/>
          <a:p>
            <a:endParaRPr lang="en-US"/>
          </a:p>
        </p:txBody>
      </p:sp>
    </p:spTree>
    <p:extLst>
      <p:ext uri="{BB962C8B-B14F-4D97-AF65-F5344CB8AC3E}">
        <p14:creationId xmlns:p14="http://schemas.microsoft.com/office/powerpoint/2010/main" val="3744789748"/>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55997" y="2158887"/>
            <a:ext cx="3618381" cy="2540231"/>
          </a:xfrm>
          <a:blipFill>
            <a:blip r:embed="rId2"/>
            <a:stretch>
              <a:fillRect/>
            </a:stretch>
          </a:blipFill>
        </p:spPr>
        <p:txBody>
          <a:bodyPr anchor="ctr" anchorCtr="0">
            <a:noAutofit/>
          </a:bodyPr>
          <a:lstStyle>
            <a:lvl1pPr marL="0" indent="0" algn="ctr">
              <a:buNone/>
              <a:defRPr sz="1731">
                <a:solidFill>
                  <a:schemeClr val="bg2"/>
                </a:solidFill>
              </a:defRPr>
            </a:lvl1pPr>
          </a:lstStyle>
          <a:p>
            <a:r>
              <a:rPr lang="en-US"/>
              <a:t>Click icon to add picture</a:t>
            </a:r>
          </a:p>
        </p:txBody>
      </p:sp>
      <p:sp>
        <p:nvSpPr>
          <p:cNvPr id="12" name="Picture Placeholder 10"/>
          <p:cNvSpPr>
            <a:spLocks noGrp="1"/>
          </p:cNvSpPr>
          <p:nvPr>
            <p:ph type="pic" sz="quarter" idx="15"/>
          </p:nvPr>
        </p:nvSpPr>
        <p:spPr>
          <a:xfrm>
            <a:off x="4303153" y="2158887"/>
            <a:ext cx="3607487" cy="2540231"/>
          </a:xfrm>
          <a:blipFill>
            <a:blip r:embed="rId3"/>
            <a:stretch>
              <a:fillRect/>
            </a:stretch>
          </a:blipFill>
        </p:spPr>
        <p:txBody>
          <a:bodyPr anchor="ctr" anchorCtr="0">
            <a:noAutofit/>
          </a:bodyPr>
          <a:lstStyle>
            <a:lvl1pPr marL="0" indent="0" algn="ctr">
              <a:buNone/>
              <a:defRPr sz="1731">
                <a:solidFill>
                  <a:schemeClr val="bg2"/>
                </a:solidFill>
              </a:defRPr>
            </a:lvl1pPr>
          </a:lstStyle>
          <a:p>
            <a:r>
              <a:rPr lang="en-US"/>
              <a:t>Click icon to add picture</a:t>
            </a:r>
          </a:p>
        </p:txBody>
      </p:sp>
      <p:sp>
        <p:nvSpPr>
          <p:cNvPr id="13" name="Picture Placeholder 10"/>
          <p:cNvSpPr>
            <a:spLocks noGrp="1"/>
          </p:cNvSpPr>
          <p:nvPr>
            <p:ph type="pic" sz="quarter" idx="16"/>
          </p:nvPr>
        </p:nvSpPr>
        <p:spPr>
          <a:xfrm>
            <a:off x="8139413" y="2158887"/>
            <a:ext cx="3623050" cy="2540231"/>
          </a:xfrm>
          <a:blipFill>
            <a:blip r:embed="rId4"/>
            <a:stretch>
              <a:fillRect/>
            </a:stretch>
          </a:blipFill>
        </p:spPr>
        <p:txBody>
          <a:bodyPr anchor="ctr" anchorCtr="0">
            <a:noAutofit/>
          </a:bodyPr>
          <a:lstStyle>
            <a:lvl1pPr marL="0" indent="0" algn="ctr">
              <a:buNone/>
              <a:defRPr sz="1731">
                <a:solidFill>
                  <a:schemeClr val="bg2"/>
                </a:solidFill>
              </a:defRPr>
            </a:lvl1pPr>
          </a:lstStyle>
          <a:p>
            <a:r>
              <a:rPr lang="en-US"/>
              <a:t>Click icon to add picture</a:t>
            </a:r>
          </a:p>
        </p:txBody>
      </p:sp>
      <p:sp>
        <p:nvSpPr>
          <p:cNvPr id="2" name="Title 1"/>
          <p:cNvSpPr>
            <a:spLocks noGrp="1"/>
          </p:cNvSpPr>
          <p:nvPr>
            <p:ph type="title" hasCustomPrompt="1"/>
          </p:nvPr>
        </p:nvSpPr>
        <p:spPr>
          <a:xfrm>
            <a:off x="455997" y="620429"/>
            <a:ext cx="11306469" cy="359212"/>
          </a:xfrm>
        </p:spPr>
        <p:txBody>
          <a:bodyPr wrap="square" lIns="0" tIns="0" rIns="0" bIns="0">
            <a:spAutoFit/>
          </a:bodyPr>
          <a:lstStyle>
            <a:lvl1pPr>
              <a:lnSpc>
                <a:spcPts val="2769"/>
              </a:lnSpc>
              <a:defRPr sz="2423">
                <a:solidFill>
                  <a:schemeClr val="tx1"/>
                </a:solidFill>
              </a:defRPr>
            </a:lvl1pPr>
          </a:lstStyle>
          <a:p>
            <a:r>
              <a:rPr lang="en-US"/>
              <a:t>Photo layout 2</a:t>
            </a:r>
          </a:p>
        </p:txBody>
      </p:sp>
      <p:sp>
        <p:nvSpPr>
          <p:cNvPr id="5" name="Text Placeholder 4"/>
          <p:cNvSpPr>
            <a:spLocks noGrp="1"/>
          </p:cNvSpPr>
          <p:nvPr>
            <p:ph type="body" sz="quarter" idx="11" hasCustomPrompt="1"/>
          </p:nvPr>
        </p:nvSpPr>
        <p:spPr>
          <a:xfrm>
            <a:off x="455997" y="4927923"/>
            <a:ext cx="3618381" cy="1061060"/>
          </a:xfrm>
        </p:spPr>
        <p:txBody>
          <a:bodyPr lIns="0" tIns="0" rIns="0" bIns="0"/>
          <a:lstStyle>
            <a:lvl1pPr marL="0" marR="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defRPr lang="en-US" sz="1211" b="0" kern="1200" spc="0" baseline="0" dirty="0" smtClean="0">
                <a:solidFill>
                  <a:schemeClr val="tx2"/>
                </a:solidFill>
                <a:latin typeface="+mj-lt"/>
                <a:ea typeface="+mn-ea"/>
                <a:cs typeface="+mn-cs"/>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marL="0" marR="0" lvl="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00041" y="4927923"/>
            <a:ext cx="3618381" cy="1061060"/>
          </a:xfrm>
        </p:spPr>
        <p:txBody>
          <a:bodyPr lIns="0" tIns="0" rIns="0" bIns="0"/>
          <a:lstStyle>
            <a:lvl1pPr marL="0" marR="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defRPr sz="1211">
                <a:solidFill>
                  <a:srgbClr val="008C72"/>
                </a:solidFill>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marL="0" marR="0" lvl="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5" y="4927923"/>
            <a:ext cx="3618381" cy="1061060"/>
          </a:xfrm>
        </p:spPr>
        <p:txBody>
          <a:bodyPr lIns="0" tIns="0" rIns="0" bIns="0"/>
          <a:lstStyle>
            <a:lvl1pPr marL="0" marR="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defRPr sz="1211">
                <a:solidFill>
                  <a:srgbClr val="008C72"/>
                </a:solidFill>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marL="0" marR="0" lvl="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6" name="Footer Placeholder 14">
            <a:extLst>
              <a:ext uri="{FF2B5EF4-FFF2-40B4-BE49-F238E27FC236}">
                <a16:creationId xmlns:a16="http://schemas.microsoft.com/office/drawing/2014/main" id="{3CC8D48C-0AE0-489F-AD07-46162F3D69B0}"/>
              </a:ext>
            </a:extLst>
          </p:cNvPr>
          <p:cNvSpPr>
            <a:spLocks noGrp="1"/>
          </p:cNvSpPr>
          <p:nvPr>
            <p:ph type="ftr" sz="quarter" idx="3"/>
          </p:nvPr>
        </p:nvSpPr>
        <p:spPr>
          <a:xfrm>
            <a:off x="361840" y="6450195"/>
            <a:ext cx="11586711" cy="118296"/>
          </a:xfrm>
          <a:prstGeom prst="rect">
            <a:avLst/>
          </a:prstGeom>
        </p:spPr>
        <p:txBody>
          <a:bodyPr vert="horz" lIns="91440" tIns="45720" rIns="91440" bIns="45720" numCol="2" rtlCol="0" anchor="ctr"/>
          <a:lstStyle>
            <a:lvl1pPr algn="l">
              <a:defRPr sz="60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1666204028"/>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1"/>
      </p:bgRef>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43C1B051-FED4-4D0F-B7EC-EB203975237A}"/>
              </a:ext>
            </a:extLst>
          </p:cNvPr>
          <p:cNvSpPr>
            <a:spLocks noGrp="1"/>
          </p:cNvSpPr>
          <p:nvPr>
            <p:ph type="title" hasCustomPrompt="1"/>
          </p:nvPr>
        </p:nvSpPr>
        <p:spPr>
          <a:xfrm>
            <a:off x="261256" y="-261724"/>
            <a:ext cx="2834640" cy="215444"/>
          </a:xfrm>
        </p:spPr>
        <p:txBody>
          <a:bodyPr/>
          <a:lstStyle>
            <a:lvl1pPr>
              <a:defRPr sz="1400" spc="0">
                <a:solidFill>
                  <a:srgbClr val="000000"/>
                </a:solidFill>
              </a:defRPr>
            </a:lvl1pPr>
          </a:lstStyle>
          <a:p>
            <a:r>
              <a:rPr lang="en-US" dirty="0"/>
              <a:t>Microsoft Ignite The Tour</a:t>
            </a:r>
          </a:p>
        </p:txBody>
      </p:sp>
      <p:sp>
        <p:nvSpPr>
          <p:cNvPr id="7" name="Text Placeholder 4">
            <a:extLst>
              <a:ext uri="{FF2B5EF4-FFF2-40B4-BE49-F238E27FC236}">
                <a16:creationId xmlns:a16="http://schemas.microsoft.com/office/drawing/2014/main" id="{29164D66-675E-4ABA-A378-052BDC22C92B}"/>
              </a:ext>
            </a:extLst>
          </p:cNvPr>
          <p:cNvSpPr>
            <a:spLocks noGrp="1"/>
          </p:cNvSpPr>
          <p:nvPr>
            <p:ph type="body" sz="quarter" idx="12" hasCustomPrompt="1"/>
          </p:nvPr>
        </p:nvSpPr>
        <p:spPr>
          <a:xfrm>
            <a:off x="584201" y="4581797"/>
            <a:ext cx="4851400" cy="369332"/>
          </a:xfr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lang="en-US" sz="2400" kern="1200" spc="0" baseline="0" dirty="0">
                <a:gradFill>
                  <a:gsLst>
                    <a:gs pos="5128">
                      <a:schemeClr val="tx1"/>
                    </a:gs>
                    <a:gs pos="65000">
                      <a:schemeClr val="tx1"/>
                    </a:gs>
                  </a:gsLst>
                  <a:lin ang="5400000" scaled="1"/>
                </a:gradFill>
                <a:latin typeface="+mj-lt"/>
                <a:ea typeface="+mn-ea"/>
                <a:cs typeface="Segoe UI" panose="020B0502040204020203" pitchFamily="34" charset="0"/>
              </a:defRPr>
            </a:lvl1pPr>
          </a:lstStyle>
          <a:p>
            <a:pPr lvl="0"/>
            <a:r>
              <a:rPr lang="en-US" dirty="0"/>
              <a:t>City</a:t>
            </a:r>
          </a:p>
        </p:txBody>
      </p:sp>
      <p:pic>
        <p:nvPicPr>
          <p:cNvPr id="5" name="Picture 4" descr="Microsoft Ignite The Tour graphic">
            <a:extLst>
              <a:ext uri="{FF2B5EF4-FFF2-40B4-BE49-F238E27FC236}">
                <a16:creationId xmlns:a16="http://schemas.microsoft.com/office/drawing/2014/main" id="{CFBD1E6B-D26A-48D5-BD12-9761C147E69F}"/>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906486" y="0"/>
            <a:ext cx="9285514"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15" name="Arrow: Right 14">
            <a:extLst>
              <a:ext uri="{FF2B5EF4-FFF2-40B4-BE49-F238E27FC236}">
                <a16:creationId xmlns:a16="http://schemas.microsoft.com/office/drawing/2014/main" id="{CB256F11-E3EC-4D8B-B76D-58A712905F4B}"/>
              </a:ext>
            </a:extLst>
          </p:cNvPr>
          <p:cNvSpPr/>
          <p:nvPr userDrawn="1"/>
        </p:nvSpPr>
        <p:spPr bwMode="auto">
          <a:xfrm>
            <a:off x="261256" y="-723247"/>
            <a:ext cx="3200400" cy="676967"/>
          </a:xfrm>
          <a:prstGeom prst="rightArrow">
            <a:avLst>
              <a:gd name="adj1" fmla="val 100000"/>
              <a:gd name="adj2" fmla="val 50000"/>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indent="0" algn="l" defTabSz="932472" fontAlgn="base">
              <a:spcBef>
                <a:spcPct val="0"/>
              </a:spcBef>
              <a:spcAft>
                <a:spcPct val="0"/>
              </a:spcAft>
            </a:pPr>
            <a:r>
              <a:rPr lang="en-US" sz="1400" dirty="0">
                <a:solidFill>
                  <a:srgbClr val="FFFFFF"/>
                </a:solidFill>
                <a:ea typeface="Segoe UI" pitchFamily="34" charset="0"/>
                <a:cs typeface="Segoe UI" pitchFamily="34" charset="0"/>
              </a:rPr>
              <a:t>UPDATE CITY FOR YOUR EVENT</a:t>
            </a:r>
          </a:p>
        </p:txBody>
      </p:sp>
      <p:grpSp>
        <p:nvGrpSpPr>
          <p:cNvPr id="12" name="Group 4" descr="Microsoft Ignite The Tour logo">
            <a:extLst>
              <a:ext uri="{FF2B5EF4-FFF2-40B4-BE49-F238E27FC236}">
                <a16:creationId xmlns:a16="http://schemas.microsoft.com/office/drawing/2014/main" id="{BB844257-C0F3-4EEF-858F-C0F0EB14C035}"/>
              </a:ext>
            </a:extLst>
          </p:cNvPr>
          <p:cNvGrpSpPr>
            <a:grpSpLocks noChangeAspect="1"/>
          </p:cNvGrpSpPr>
          <p:nvPr userDrawn="1"/>
        </p:nvGrpSpPr>
        <p:grpSpPr bwMode="black">
          <a:xfrm>
            <a:off x="534627" y="2809086"/>
            <a:ext cx="4655288" cy="1284967"/>
            <a:chOff x="342" y="1465"/>
            <a:chExt cx="2565" cy="708"/>
          </a:xfrm>
        </p:grpSpPr>
        <p:sp>
          <p:nvSpPr>
            <p:cNvPr id="13" name="Freeform 5">
              <a:extLst>
                <a:ext uri="{FF2B5EF4-FFF2-40B4-BE49-F238E27FC236}">
                  <a16:creationId xmlns:a16="http://schemas.microsoft.com/office/drawing/2014/main" id="{60B122FE-A0C7-4A72-B247-100ACFD2B7A1}"/>
                </a:ext>
              </a:extLst>
            </p:cNvPr>
            <p:cNvSpPr>
              <a:spLocks noChangeAspect="1" noEditPoints="1"/>
            </p:cNvSpPr>
            <p:nvPr userDrawn="1"/>
          </p:nvSpPr>
          <p:spPr bwMode="black">
            <a:xfrm>
              <a:off x="368" y="1465"/>
              <a:ext cx="2539" cy="373"/>
            </a:xfrm>
            <a:custGeom>
              <a:avLst/>
              <a:gdLst>
                <a:gd name="T0" fmla="*/ 3327 w 3480"/>
                <a:gd name="T1" fmla="*/ 182 h 502"/>
                <a:gd name="T2" fmla="*/ 3305 w 3480"/>
                <a:gd name="T3" fmla="*/ 271 h 502"/>
                <a:gd name="T4" fmla="*/ 3367 w 3480"/>
                <a:gd name="T5" fmla="*/ 388 h 502"/>
                <a:gd name="T6" fmla="*/ 3451 w 3480"/>
                <a:gd name="T7" fmla="*/ 155 h 502"/>
                <a:gd name="T8" fmla="*/ 3176 w 3480"/>
                <a:gd name="T9" fmla="*/ 388 h 502"/>
                <a:gd name="T10" fmla="*/ 3101 w 3480"/>
                <a:gd name="T11" fmla="*/ 128 h 502"/>
                <a:gd name="T12" fmla="*/ 3221 w 3480"/>
                <a:gd name="T13" fmla="*/ 173 h 502"/>
                <a:gd name="T14" fmla="*/ 3221 w 3480"/>
                <a:gd name="T15" fmla="*/ 334 h 502"/>
                <a:gd name="T16" fmla="*/ 2957 w 3480"/>
                <a:gd name="T17" fmla="*/ 128 h 502"/>
                <a:gd name="T18" fmla="*/ 2962 w 3480"/>
                <a:gd name="T19" fmla="*/ 65 h 502"/>
                <a:gd name="T20" fmla="*/ 3021 w 3480"/>
                <a:gd name="T21" fmla="*/ 41 h 502"/>
                <a:gd name="T22" fmla="*/ 2843 w 3480"/>
                <a:gd name="T23" fmla="*/ 382 h 502"/>
                <a:gd name="T24" fmla="*/ 2731 w 3480"/>
                <a:gd name="T25" fmla="*/ 382 h 502"/>
                <a:gd name="T26" fmla="*/ 2732 w 3480"/>
                <a:gd name="T27" fmla="*/ 170 h 502"/>
                <a:gd name="T28" fmla="*/ 2555 w 3480"/>
                <a:gd name="T29" fmla="*/ 266 h 502"/>
                <a:gd name="T30" fmla="*/ 2441 w 3480"/>
                <a:gd name="T31" fmla="*/ 192 h 502"/>
                <a:gd name="T32" fmla="*/ 2555 w 3480"/>
                <a:gd name="T33" fmla="*/ 266 h 502"/>
                <a:gd name="T34" fmla="*/ 2383 w 3480"/>
                <a:gd name="T35" fmla="*/ 433 h 502"/>
                <a:gd name="T36" fmla="*/ 2467 w 3480"/>
                <a:gd name="T37" fmla="*/ 388 h 502"/>
                <a:gd name="T38" fmla="*/ 2553 w 3480"/>
                <a:gd name="T39" fmla="*/ 163 h 502"/>
                <a:gd name="T40" fmla="*/ 2313 w 3480"/>
                <a:gd name="T41" fmla="*/ 382 h 502"/>
                <a:gd name="T42" fmla="*/ 2313 w 3480"/>
                <a:gd name="T43" fmla="*/ 382 h 502"/>
                <a:gd name="T44" fmla="*/ 2023 w 3480"/>
                <a:gd name="T45" fmla="*/ 52 h 502"/>
                <a:gd name="T46" fmla="*/ 1864 w 3480"/>
                <a:gd name="T47" fmla="*/ 128 h 502"/>
                <a:gd name="T48" fmla="*/ 1899 w 3480"/>
                <a:gd name="T49" fmla="*/ 0 h 502"/>
                <a:gd name="T50" fmla="*/ 1763 w 3480"/>
                <a:gd name="T51" fmla="*/ 173 h 502"/>
                <a:gd name="T52" fmla="*/ 1922 w 3480"/>
                <a:gd name="T53" fmla="*/ 173 h 502"/>
                <a:gd name="T54" fmla="*/ 2084 w 3480"/>
                <a:gd name="T55" fmla="*/ 380 h 502"/>
                <a:gd name="T56" fmla="*/ 2023 w 3480"/>
                <a:gd name="T57" fmla="*/ 173 h 502"/>
                <a:gd name="T58" fmla="*/ 1541 w 3480"/>
                <a:gd name="T59" fmla="*/ 256 h 502"/>
                <a:gd name="T60" fmla="*/ 1667 w 3480"/>
                <a:gd name="T61" fmla="*/ 190 h 502"/>
                <a:gd name="T62" fmla="*/ 1481 w 3480"/>
                <a:gd name="T63" fmla="*/ 258 h 502"/>
                <a:gd name="T64" fmla="*/ 1708 w 3480"/>
                <a:gd name="T65" fmla="*/ 352 h 502"/>
                <a:gd name="T66" fmla="*/ 1338 w 3480"/>
                <a:gd name="T67" fmla="*/ 345 h 502"/>
                <a:gd name="T68" fmla="*/ 1332 w 3480"/>
                <a:gd name="T69" fmla="*/ 272 h 502"/>
                <a:gd name="T70" fmla="*/ 1275 w 3480"/>
                <a:gd name="T71" fmla="*/ 164 h 502"/>
                <a:gd name="T72" fmla="*/ 1434 w 3480"/>
                <a:gd name="T73" fmla="*/ 183 h 502"/>
                <a:gd name="T74" fmla="*/ 1324 w 3480"/>
                <a:gd name="T75" fmla="*/ 195 h 502"/>
                <a:gd name="T76" fmla="*/ 1406 w 3480"/>
                <a:gd name="T77" fmla="*/ 248 h 502"/>
                <a:gd name="T78" fmla="*/ 1414 w 3480"/>
                <a:gd name="T79" fmla="*/ 370 h 502"/>
                <a:gd name="T80" fmla="*/ 1097 w 3480"/>
                <a:gd name="T81" fmla="*/ 168 h 502"/>
                <a:gd name="T82" fmla="*/ 1150 w 3480"/>
                <a:gd name="T83" fmla="*/ 320 h 502"/>
                <a:gd name="T84" fmla="*/ 1094 w 3480"/>
                <a:gd name="T85" fmla="*/ 388 h 502"/>
                <a:gd name="T86" fmla="*/ 1194 w 3480"/>
                <a:gd name="T87" fmla="*/ 157 h 502"/>
                <a:gd name="T88" fmla="*/ 944 w 3480"/>
                <a:gd name="T89" fmla="*/ 182 h 502"/>
                <a:gd name="T90" fmla="*/ 796 w 3480"/>
                <a:gd name="T91" fmla="*/ 382 h 502"/>
                <a:gd name="T92" fmla="*/ 881 w 3480"/>
                <a:gd name="T93" fmla="*/ 138 h 502"/>
                <a:gd name="T94" fmla="*/ 743 w 3480"/>
                <a:gd name="T95" fmla="*/ 371 h 502"/>
                <a:gd name="T96" fmla="*/ 682 w 3480"/>
                <a:gd name="T97" fmla="*/ 122 h 502"/>
                <a:gd name="T98" fmla="*/ 603 w 3480"/>
                <a:gd name="T99" fmla="*/ 257 h 502"/>
                <a:gd name="T100" fmla="*/ 499 w 3480"/>
                <a:gd name="T101" fmla="*/ 382 h 502"/>
                <a:gd name="T102" fmla="*/ 499 w 3480"/>
                <a:gd name="T103" fmla="*/ 382 h 502"/>
                <a:gd name="T104" fmla="*/ 446 w 3480"/>
                <a:gd name="T105" fmla="*/ 18 h 502"/>
                <a:gd name="T106" fmla="*/ 470 w 3480"/>
                <a:gd name="T107" fmla="*/ 74 h 502"/>
                <a:gd name="T108" fmla="*/ 329 w 3480"/>
                <a:gd name="T109" fmla="*/ 82 h 502"/>
                <a:gd name="T110" fmla="*/ 63 w 3480"/>
                <a:gd name="T111" fmla="*/ 118 h 502"/>
                <a:gd name="T112" fmla="*/ 0 w 3480"/>
                <a:gd name="T113" fmla="*/ 382 h 502"/>
                <a:gd name="T114" fmla="*/ 193 w 3480"/>
                <a:gd name="T115" fmla="*/ 30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480" h="502">
                  <a:moveTo>
                    <a:pt x="3424" y="230"/>
                  </a:moveTo>
                  <a:lnTo>
                    <a:pt x="3424" y="230"/>
                  </a:lnTo>
                  <a:cubicBezTo>
                    <a:pt x="3423" y="209"/>
                    <a:pt x="3419" y="193"/>
                    <a:pt x="3409" y="181"/>
                  </a:cubicBezTo>
                  <a:cubicBezTo>
                    <a:pt x="3399" y="170"/>
                    <a:pt x="3386" y="164"/>
                    <a:pt x="3369" y="164"/>
                  </a:cubicBezTo>
                  <a:cubicBezTo>
                    <a:pt x="3352" y="164"/>
                    <a:pt x="3338" y="170"/>
                    <a:pt x="3327" y="182"/>
                  </a:cubicBezTo>
                  <a:cubicBezTo>
                    <a:pt x="3315" y="194"/>
                    <a:pt x="3308" y="210"/>
                    <a:pt x="3305" y="230"/>
                  </a:cubicBezTo>
                  <a:lnTo>
                    <a:pt x="3424" y="230"/>
                  </a:lnTo>
                  <a:close/>
                  <a:moveTo>
                    <a:pt x="3480" y="271"/>
                  </a:moveTo>
                  <a:lnTo>
                    <a:pt x="3480" y="271"/>
                  </a:lnTo>
                  <a:lnTo>
                    <a:pt x="3305" y="271"/>
                  </a:lnTo>
                  <a:cubicBezTo>
                    <a:pt x="3306" y="294"/>
                    <a:pt x="3313" y="312"/>
                    <a:pt x="3327" y="325"/>
                  </a:cubicBezTo>
                  <a:cubicBezTo>
                    <a:pt x="3341" y="338"/>
                    <a:pt x="3360" y="344"/>
                    <a:pt x="3384" y="344"/>
                  </a:cubicBezTo>
                  <a:cubicBezTo>
                    <a:pt x="3412" y="344"/>
                    <a:pt x="3437" y="336"/>
                    <a:pt x="3460" y="320"/>
                  </a:cubicBezTo>
                  <a:lnTo>
                    <a:pt x="3460" y="366"/>
                  </a:lnTo>
                  <a:cubicBezTo>
                    <a:pt x="3436" y="381"/>
                    <a:pt x="3405" y="388"/>
                    <a:pt x="3367" y="388"/>
                  </a:cubicBezTo>
                  <a:cubicBezTo>
                    <a:pt x="3329" y="388"/>
                    <a:pt x="3300" y="377"/>
                    <a:pt x="3279" y="354"/>
                  </a:cubicBezTo>
                  <a:cubicBezTo>
                    <a:pt x="3257" y="330"/>
                    <a:pt x="3246" y="298"/>
                    <a:pt x="3246" y="256"/>
                  </a:cubicBezTo>
                  <a:cubicBezTo>
                    <a:pt x="3246" y="216"/>
                    <a:pt x="3258" y="184"/>
                    <a:pt x="3282" y="159"/>
                  </a:cubicBezTo>
                  <a:cubicBezTo>
                    <a:pt x="3305" y="134"/>
                    <a:pt x="3335" y="122"/>
                    <a:pt x="3370" y="122"/>
                  </a:cubicBezTo>
                  <a:cubicBezTo>
                    <a:pt x="3405" y="122"/>
                    <a:pt x="3432" y="133"/>
                    <a:pt x="3451" y="155"/>
                  </a:cubicBezTo>
                  <a:cubicBezTo>
                    <a:pt x="3470" y="178"/>
                    <a:pt x="3480" y="209"/>
                    <a:pt x="3480" y="248"/>
                  </a:cubicBezTo>
                  <a:lnTo>
                    <a:pt x="3480" y="271"/>
                  </a:lnTo>
                  <a:close/>
                  <a:moveTo>
                    <a:pt x="3221" y="380"/>
                  </a:moveTo>
                  <a:lnTo>
                    <a:pt x="3221" y="380"/>
                  </a:lnTo>
                  <a:cubicBezTo>
                    <a:pt x="3209" y="385"/>
                    <a:pt x="3194" y="388"/>
                    <a:pt x="3176" y="388"/>
                  </a:cubicBezTo>
                  <a:cubicBezTo>
                    <a:pt x="3126" y="388"/>
                    <a:pt x="3101" y="364"/>
                    <a:pt x="3101" y="317"/>
                  </a:cubicBezTo>
                  <a:lnTo>
                    <a:pt x="3101" y="173"/>
                  </a:lnTo>
                  <a:lnTo>
                    <a:pt x="3059" y="173"/>
                  </a:lnTo>
                  <a:lnTo>
                    <a:pt x="3059" y="128"/>
                  </a:lnTo>
                  <a:lnTo>
                    <a:pt x="3101" y="128"/>
                  </a:lnTo>
                  <a:lnTo>
                    <a:pt x="3101" y="69"/>
                  </a:lnTo>
                  <a:lnTo>
                    <a:pt x="3159" y="52"/>
                  </a:lnTo>
                  <a:lnTo>
                    <a:pt x="3159" y="128"/>
                  </a:lnTo>
                  <a:lnTo>
                    <a:pt x="3221" y="128"/>
                  </a:lnTo>
                  <a:lnTo>
                    <a:pt x="3221" y="173"/>
                  </a:lnTo>
                  <a:lnTo>
                    <a:pt x="3159" y="173"/>
                  </a:lnTo>
                  <a:lnTo>
                    <a:pt x="3159" y="300"/>
                  </a:lnTo>
                  <a:cubicBezTo>
                    <a:pt x="3159" y="315"/>
                    <a:pt x="3162" y="326"/>
                    <a:pt x="3168" y="333"/>
                  </a:cubicBezTo>
                  <a:cubicBezTo>
                    <a:pt x="3173" y="339"/>
                    <a:pt x="3182" y="342"/>
                    <a:pt x="3195" y="342"/>
                  </a:cubicBezTo>
                  <a:cubicBezTo>
                    <a:pt x="3205" y="342"/>
                    <a:pt x="3213" y="339"/>
                    <a:pt x="3221" y="334"/>
                  </a:cubicBezTo>
                  <a:lnTo>
                    <a:pt x="3221" y="380"/>
                  </a:lnTo>
                  <a:close/>
                  <a:moveTo>
                    <a:pt x="3015" y="382"/>
                  </a:moveTo>
                  <a:lnTo>
                    <a:pt x="3015" y="382"/>
                  </a:lnTo>
                  <a:lnTo>
                    <a:pt x="2957" y="382"/>
                  </a:lnTo>
                  <a:lnTo>
                    <a:pt x="2957" y="128"/>
                  </a:lnTo>
                  <a:lnTo>
                    <a:pt x="3015" y="128"/>
                  </a:lnTo>
                  <a:lnTo>
                    <a:pt x="3015" y="382"/>
                  </a:lnTo>
                  <a:close/>
                  <a:moveTo>
                    <a:pt x="2986" y="74"/>
                  </a:moveTo>
                  <a:lnTo>
                    <a:pt x="2986" y="74"/>
                  </a:lnTo>
                  <a:cubicBezTo>
                    <a:pt x="2976" y="74"/>
                    <a:pt x="2968" y="71"/>
                    <a:pt x="2962" y="65"/>
                  </a:cubicBezTo>
                  <a:cubicBezTo>
                    <a:pt x="2955" y="59"/>
                    <a:pt x="2951" y="51"/>
                    <a:pt x="2951" y="41"/>
                  </a:cubicBezTo>
                  <a:cubicBezTo>
                    <a:pt x="2951" y="32"/>
                    <a:pt x="2955" y="24"/>
                    <a:pt x="2962" y="18"/>
                  </a:cubicBezTo>
                  <a:cubicBezTo>
                    <a:pt x="2968" y="11"/>
                    <a:pt x="2976" y="8"/>
                    <a:pt x="2986" y="8"/>
                  </a:cubicBezTo>
                  <a:cubicBezTo>
                    <a:pt x="2996" y="8"/>
                    <a:pt x="3004" y="11"/>
                    <a:pt x="3011" y="18"/>
                  </a:cubicBezTo>
                  <a:cubicBezTo>
                    <a:pt x="3018" y="24"/>
                    <a:pt x="3021" y="32"/>
                    <a:pt x="3021" y="41"/>
                  </a:cubicBezTo>
                  <a:cubicBezTo>
                    <a:pt x="3021" y="50"/>
                    <a:pt x="3018" y="58"/>
                    <a:pt x="3011" y="64"/>
                  </a:cubicBezTo>
                  <a:cubicBezTo>
                    <a:pt x="3004" y="71"/>
                    <a:pt x="2996" y="74"/>
                    <a:pt x="2986" y="74"/>
                  </a:cubicBezTo>
                  <a:close/>
                  <a:moveTo>
                    <a:pt x="2901" y="382"/>
                  </a:moveTo>
                  <a:lnTo>
                    <a:pt x="2901" y="382"/>
                  </a:lnTo>
                  <a:lnTo>
                    <a:pt x="2843" y="382"/>
                  </a:lnTo>
                  <a:lnTo>
                    <a:pt x="2843" y="239"/>
                  </a:lnTo>
                  <a:cubicBezTo>
                    <a:pt x="2843" y="191"/>
                    <a:pt x="2826" y="167"/>
                    <a:pt x="2792" y="167"/>
                  </a:cubicBezTo>
                  <a:cubicBezTo>
                    <a:pt x="2774" y="167"/>
                    <a:pt x="2760" y="174"/>
                    <a:pt x="2748" y="187"/>
                  </a:cubicBezTo>
                  <a:cubicBezTo>
                    <a:pt x="2737" y="200"/>
                    <a:pt x="2731" y="217"/>
                    <a:pt x="2731" y="237"/>
                  </a:cubicBezTo>
                  <a:lnTo>
                    <a:pt x="2731" y="382"/>
                  </a:lnTo>
                  <a:lnTo>
                    <a:pt x="2673" y="382"/>
                  </a:lnTo>
                  <a:lnTo>
                    <a:pt x="2673" y="128"/>
                  </a:lnTo>
                  <a:lnTo>
                    <a:pt x="2731" y="128"/>
                  </a:lnTo>
                  <a:lnTo>
                    <a:pt x="2731" y="170"/>
                  </a:lnTo>
                  <a:lnTo>
                    <a:pt x="2732" y="170"/>
                  </a:lnTo>
                  <a:cubicBezTo>
                    <a:pt x="2751" y="138"/>
                    <a:pt x="2779" y="122"/>
                    <a:pt x="2815" y="122"/>
                  </a:cubicBezTo>
                  <a:cubicBezTo>
                    <a:pt x="2843" y="122"/>
                    <a:pt x="2864" y="131"/>
                    <a:pt x="2879" y="149"/>
                  </a:cubicBezTo>
                  <a:cubicBezTo>
                    <a:pt x="2893" y="167"/>
                    <a:pt x="2901" y="193"/>
                    <a:pt x="2901" y="227"/>
                  </a:cubicBezTo>
                  <a:lnTo>
                    <a:pt x="2901" y="382"/>
                  </a:lnTo>
                  <a:close/>
                  <a:moveTo>
                    <a:pt x="2555" y="266"/>
                  </a:moveTo>
                  <a:lnTo>
                    <a:pt x="2555" y="266"/>
                  </a:lnTo>
                  <a:lnTo>
                    <a:pt x="2555" y="233"/>
                  </a:lnTo>
                  <a:cubicBezTo>
                    <a:pt x="2555" y="215"/>
                    <a:pt x="2549" y="199"/>
                    <a:pt x="2537" y="187"/>
                  </a:cubicBezTo>
                  <a:cubicBezTo>
                    <a:pt x="2525" y="174"/>
                    <a:pt x="2510" y="168"/>
                    <a:pt x="2492" y="168"/>
                  </a:cubicBezTo>
                  <a:cubicBezTo>
                    <a:pt x="2470" y="168"/>
                    <a:pt x="2453" y="176"/>
                    <a:pt x="2441" y="192"/>
                  </a:cubicBezTo>
                  <a:cubicBezTo>
                    <a:pt x="2428" y="208"/>
                    <a:pt x="2422" y="231"/>
                    <a:pt x="2422" y="260"/>
                  </a:cubicBezTo>
                  <a:cubicBezTo>
                    <a:pt x="2422" y="285"/>
                    <a:pt x="2428" y="305"/>
                    <a:pt x="2440" y="320"/>
                  </a:cubicBezTo>
                  <a:cubicBezTo>
                    <a:pt x="2452" y="335"/>
                    <a:pt x="2468" y="342"/>
                    <a:pt x="2487" y="342"/>
                  </a:cubicBezTo>
                  <a:cubicBezTo>
                    <a:pt x="2507" y="342"/>
                    <a:pt x="2524" y="335"/>
                    <a:pt x="2536" y="321"/>
                  </a:cubicBezTo>
                  <a:cubicBezTo>
                    <a:pt x="2549" y="306"/>
                    <a:pt x="2555" y="288"/>
                    <a:pt x="2555" y="266"/>
                  </a:cubicBezTo>
                  <a:close/>
                  <a:moveTo>
                    <a:pt x="2612" y="362"/>
                  </a:moveTo>
                  <a:lnTo>
                    <a:pt x="2612" y="362"/>
                  </a:lnTo>
                  <a:cubicBezTo>
                    <a:pt x="2612" y="455"/>
                    <a:pt x="2565" y="502"/>
                    <a:pt x="2471" y="502"/>
                  </a:cubicBezTo>
                  <a:cubicBezTo>
                    <a:pt x="2437" y="502"/>
                    <a:pt x="2408" y="497"/>
                    <a:pt x="2383" y="486"/>
                  </a:cubicBezTo>
                  <a:lnTo>
                    <a:pt x="2383" y="433"/>
                  </a:lnTo>
                  <a:cubicBezTo>
                    <a:pt x="2411" y="449"/>
                    <a:pt x="2438" y="457"/>
                    <a:pt x="2463" y="457"/>
                  </a:cubicBezTo>
                  <a:cubicBezTo>
                    <a:pt x="2524" y="457"/>
                    <a:pt x="2554" y="427"/>
                    <a:pt x="2554" y="367"/>
                  </a:cubicBezTo>
                  <a:lnTo>
                    <a:pt x="2554" y="339"/>
                  </a:lnTo>
                  <a:lnTo>
                    <a:pt x="2553" y="339"/>
                  </a:lnTo>
                  <a:cubicBezTo>
                    <a:pt x="2534" y="372"/>
                    <a:pt x="2505" y="388"/>
                    <a:pt x="2467" y="388"/>
                  </a:cubicBezTo>
                  <a:cubicBezTo>
                    <a:pt x="2436" y="388"/>
                    <a:pt x="2411" y="377"/>
                    <a:pt x="2392" y="354"/>
                  </a:cubicBezTo>
                  <a:cubicBezTo>
                    <a:pt x="2372" y="332"/>
                    <a:pt x="2363" y="301"/>
                    <a:pt x="2363" y="263"/>
                  </a:cubicBezTo>
                  <a:cubicBezTo>
                    <a:pt x="2363" y="220"/>
                    <a:pt x="2373" y="185"/>
                    <a:pt x="2394" y="160"/>
                  </a:cubicBezTo>
                  <a:cubicBezTo>
                    <a:pt x="2414" y="134"/>
                    <a:pt x="2442" y="122"/>
                    <a:pt x="2478" y="122"/>
                  </a:cubicBezTo>
                  <a:cubicBezTo>
                    <a:pt x="2512" y="122"/>
                    <a:pt x="2537" y="135"/>
                    <a:pt x="2553" y="163"/>
                  </a:cubicBezTo>
                  <a:lnTo>
                    <a:pt x="2554" y="163"/>
                  </a:lnTo>
                  <a:lnTo>
                    <a:pt x="2554" y="128"/>
                  </a:lnTo>
                  <a:lnTo>
                    <a:pt x="2612" y="128"/>
                  </a:lnTo>
                  <a:lnTo>
                    <a:pt x="2612" y="362"/>
                  </a:lnTo>
                  <a:close/>
                  <a:moveTo>
                    <a:pt x="2313" y="382"/>
                  </a:moveTo>
                  <a:lnTo>
                    <a:pt x="2313" y="382"/>
                  </a:lnTo>
                  <a:lnTo>
                    <a:pt x="2251" y="382"/>
                  </a:lnTo>
                  <a:lnTo>
                    <a:pt x="2251" y="25"/>
                  </a:lnTo>
                  <a:lnTo>
                    <a:pt x="2313" y="25"/>
                  </a:lnTo>
                  <a:lnTo>
                    <a:pt x="2313" y="382"/>
                  </a:lnTo>
                  <a:close/>
                  <a:moveTo>
                    <a:pt x="2084" y="173"/>
                  </a:moveTo>
                  <a:lnTo>
                    <a:pt x="2084" y="173"/>
                  </a:lnTo>
                  <a:lnTo>
                    <a:pt x="2084" y="128"/>
                  </a:lnTo>
                  <a:lnTo>
                    <a:pt x="2023" y="128"/>
                  </a:lnTo>
                  <a:lnTo>
                    <a:pt x="2023" y="52"/>
                  </a:lnTo>
                  <a:lnTo>
                    <a:pt x="1965" y="69"/>
                  </a:lnTo>
                  <a:lnTo>
                    <a:pt x="1965" y="128"/>
                  </a:lnTo>
                  <a:lnTo>
                    <a:pt x="1924" y="128"/>
                  </a:lnTo>
                  <a:lnTo>
                    <a:pt x="1922" y="128"/>
                  </a:lnTo>
                  <a:lnTo>
                    <a:pt x="1864" y="128"/>
                  </a:lnTo>
                  <a:lnTo>
                    <a:pt x="1864" y="93"/>
                  </a:lnTo>
                  <a:cubicBezTo>
                    <a:pt x="1864" y="61"/>
                    <a:pt x="1878" y="45"/>
                    <a:pt x="1907" y="45"/>
                  </a:cubicBezTo>
                  <a:cubicBezTo>
                    <a:pt x="1917" y="45"/>
                    <a:pt x="1925" y="48"/>
                    <a:pt x="1933" y="52"/>
                  </a:cubicBezTo>
                  <a:lnTo>
                    <a:pt x="1933" y="5"/>
                  </a:lnTo>
                  <a:cubicBezTo>
                    <a:pt x="1925" y="2"/>
                    <a:pt x="1914" y="0"/>
                    <a:pt x="1899" y="0"/>
                  </a:cubicBezTo>
                  <a:cubicBezTo>
                    <a:pt x="1873" y="0"/>
                    <a:pt x="1851" y="7"/>
                    <a:pt x="1833" y="23"/>
                  </a:cubicBezTo>
                  <a:cubicBezTo>
                    <a:pt x="1815" y="38"/>
                    <a:pt x="1807" y="59"/>
                    <a:pt x="1807" y="86"/>
                  </a:cubicBezTo>
                  <a:lnTo>
                    <a:pt x="1807" y="128"/>
                  </a:lnTo>
                  <a:lnTo>
                    <a:pt x="1763" y="128"/>
                  </a:lnTo>
                  <a:lnTo>
                    <a:pt x="1763" y="173"/>
                  </a:lnTo>
                  <a:lnTo>
                    <a:pt x="1807" y="173"/>
                  </a:lnTo>
                  <a:lnTo>
                    <a:pt x="1807" y="382"/>
                  </a:lnTo>
                  <a:lnTo>
                    <a:pt x="1865" y="382"/>
                  </a:lnTo>
                  <a:lnTo>
                    <a:pt x="1865" y="173"/>
                  </a:lnTo>
                  <a:lnTo>
                    <a:pt x="1922" y="173"/>
                  </a:lnTo>
                  <a:lnTo>
                    <a:pt x="1924" y="173"/>
                  </a:lnTo>
                  <a:lnTo>
                    <a:pt x="1965" y="173"/>
                  </a:lnTo>
                  <a:lnTo>
                    <a:pt x="1965" y="317"/>
                  </a:lnTo>
                  <a:cubicBezTo>
                    <a:pt x="1965" y="364"/>
                    <a:pt x="1990" y="388"/>
                    <a:pt x="2039" y="388"/>
                  </a:cubicBezTo>
                  <a:cubicBezTo>
                    <a:pt x="2058" y="388"/>
                    <a:pt x="2073" y="385"/>
                    <a:pt x="2084" y="380"/>
                  </a:cubicBezTo>
                  <a:lnTo>
                    <a:pt x="2084" y="334"/>
                  </a:lnTo>
                  <a:cubicBezTo>
                    <a:pt x="2077" y="339"/>
                    <a:pt x="2068" y="342"/>
                    <a:pt x="2059" y="342"/>
                  </a:cubicBezTo>
                  <a:cubicBezTo>
                    <a:pt x="2046" y="342"/>
                    <a:pt x="2037" y="339"/>
                    <a:pt x="2031" y="333"/>
                  </a:cubicBezTo>
                  <a:cubicBezTo>
                    <a:pt x="2026" y="326"/>
                    <a:pt x="2023" y="315"/>
                    <a:pt x="2023" y="300"/>
                  </a:cubicBezTo>
                  <a:lnTo>
                    <a:pt x="2023" y="173"/>
                  </a:lnTo>
                  <a:lnTo>
                    <a:pt x="2084" y="173"/>
                  </a:lnTo>
                  <a:close/>
                  <a:moveTo>
                    <a:pt x="1614" y="168"/>
                  </a:moveTo>
                  <a:lnTo>
                    <a:pt x="1614" y="168"/>
                  </a:lnTo>
                  <a:cubicBezTo>
                    <a:pt x="1591" y="168"/>
                    <a:pt x="1573" y="175"/>
                    <a:pt x="1560" y="191"/>
                  </a:cubicBezTo>
                  <a:cubicBezTo>
                    <a:pt x="1547" y="207"/>
                    <a:pt x="1541" y="229"/>
                    <a:pt x="1541" y="256"/>
                  </a:cubicBezTo>
                  <a:cubicBezTo>
                    <a:pt x="1541" y="283"/>
                    <a:pt x="1547" y="304"/>
                    <a:pt x="1561" y="319"/>
                  </a:cubicBezTo>
                  <a:cubicBezTo>
                    <a:pt x="1574" y="335"/>
                    <a:pt x="1592" y="342"/>
                    <a:pt x="1614" y="342"/>
                  </a:cubicBezTo>
                  <a:cubicBezTo>
                    <a:pt x="1637" y="342"/>
                    <a:pt x="1654" y="335"/>
                    <a:pt x="1667" y="320"/>
                  </a:cubicBezTo>
                  <a:cubicBezTo>
                    <a:pt x="1679" y="305"/>
                    <a:pt x="1685" y="283"/>
                    <a:pt x="1685" y="255"/>
                  </a:cubicBezTo>
                  <a:cubicBezTo>
                    <a:pt x="1685" y="227"/>
                    <a:pt x="1679" y="206"/>
                    <a:pt x="1667" y="190"/>
                  </a:cubicBezTo>
                  <a:cubicBezTo>
                    <a:pt x="1654" y="175"/>
                    <a:pt x="1637" y="168"/>
                    <a:pt x="1614" y="168"/>
                  </a:cubicBezTo>
                  <a:close/>
                  <a:moveTo>
                    <a:pt x="1611" y="388"/>
                  </a:moveTo>
                  <a:lnTo>
                    <a:pt x="1611" y="388"/>
                  </a:lnTo>
                  <a:cubicBezTo>
                    <a:pt x="1572" y="388"/>
                    <a:pt x="1540" y="376"/>
                    <a:pt x="1517" y="353"/>
                  </a:cubicBezTo>
                  <a:cubicBezTo>
                    <a:pt x="1493" y="329"/>
                    <a:pt x="1481" y="297"/>
                    <a:pt x="1481" y="258"/>
                  </a:cubicBezTo>
                  <a:cubicBezTo>
                    <a:pt x="1481" y="215"/>
                    <a:pt x="1494" y="182"/>
                    <a:pt x="1518" y="158"/>
                  </a:cubicBezTo>
                  <a:cubicBezTo>
                    <a:pt x="1543" y="134"/>
                    <a:pt x="1576" y="122"/>
                    <a:pt x="1618" y="122"/>
                  </a:cubicBezTo>
                  <a:cubicBezTo>
                    <a:pt x="1658" y="122"/>
                    <a:pt x="1689" y="133"/>
                    <a:pt x="1711" y="157"/>
                  </a:cubicBezTo>
                  <a:cubicBezTo>
                    <a:pt x="1733" y="180"/>
                    <a:pt x="1744" y="212"/>
                    <a:pt x="1744" y="254"/>
                  </a:cubicBezTo>
                  <a:cubicBezTo>
                    <a:pt x="1744" y="295"/>
                    <a:pt x="1732" y="327"/>
                    <a:pt x="1708" y="352"/>
                  </a:cubicBezTo>
                  <a:cubicBezTo>
                    <a:pt x="1684" y="376"/>
                    <a:pt x="1652" y="388"/>
                    <a:pt x="1611" y="388"/>
                  </a:cubicBezTo>
                  <a:close/>
                  <a:moveTo>
                    <a:pt x="1266" y="374"/>
                  </a:moveTo>
                  <a:lnTo>
                    <a:pt x="1266" y="374"/>
                  </a:lnTo>
                  <a:lnTo>
                    <a:pt x="1266" y="321"/>
                  </a:lnTo>
                  <a:cubicBezTo>
                    <a:pt x="1287" y="337"/>
                    <a:pt x="1311" y="345"/>
                    <a:pt x="1338" y="345"/>
                  </a:cubicBezTo>
                  <a:cubicBezTo>
                    <a:pt x="1373" y="345"/>
                    <a:pt x="1390" y="335"/>
                    <a:pt x="1390" y="315"/>
                  </a:cubicBezTo>
                  <a:cubicBezTo>
                    <a:pt x="1390" y="309"/>
                    <a:pt x="1389" y="304"/>
                    <a:pt x="1386" y="300"/>
                  </a:cubicBezTo>
                  <a:cubicBezTo>
                    <a:pt x="1383" y="296"/>
                    <a:pt x="1378" y="292"/>
                    <a:pt x="1373" y="289"/>
                  </a:cubicBezTo>
                  <a:cubicBezTo>
                    <a:pt x="1368" y="286"/>
                    <a:pt x="1362" y="283"/>
                    <a:pt x="1355" y="281"/>
                  </a:cubicBezTo>
                  <a:cubicBezTo>
                    <a:pt x="1348" y="278"/>
                    <a:pt x="1341" y="275"/>
                    <a:pt x="1332" y="272"/>
                  </a:cubicBezTo>
                  <a:cubicBezTo>
                    <a:pt x="1322" y="268"/>
                    <a:pt x="1312" y="264"/>
                    <a:pt x="1304" y="259"/>
                  </a:cubicBezTo>
                  <a:cubicBezTo>
                    <a:pt x="1296" y="254"/>
                    <a:pt x="1289" y="249"/>
                    <a:pt x="1283" y="243"/>
                  </a:cubicBezTo>
                  <a:cubicBezTo>
                    <a:pt x="1277" y="237"/>
                    <a:pt x="1273" y="231"/>
                    <a:pt x="1270" y="223"/>
                  </a:cubicBezTo>
                  <a:cubicBezTo>
                    <a:pt x="1267" y="216"/>
                    <a:pt x="1266" y="207"/>
                    <a:pt x="1266" y="197"/>
                  </a:cubicBezTo>
                  <a:cubicBezTo>
                    <a:pt x="1266" y="185"/>
                    <a:pt x="1269" y="174"/>
                    <a:pt x="1275" y="164"/>
                  </a:cubicBezTo>
                  <a:cubicBezTo>
                    <a:pt x="1281" y="155"/>
                    <a:pt x="1288" y="147"/>
                    <a:pt x="1298" y="141"/>
                  </a:cubicBezTo>
                  <a:cubicBezTo>
                    <a:pt x="1308" y="134"/>
                    <a:pt x="1319" y="130"/>
                    <a:pt x="1332" y="126"/>
                  </a:cubicBezTo>
                  <a:cubicBezTo>
                    <a:pt x="1344" y="123"/>
                    <a:pt x="1357" y="122"/>
                    <a:pt x="1371" y="122"/>
                  </a:cubicBezTo>
                  <a:cubicBezTo>
                    <a:pt x="1394" y="122"/>
                    <a:pt x="1415" y="125"/>
                    <a:pt x="1434" y="132"/>
                  </a:cubicBezTo>
                  <a:lnTo>
                    <a:pt x="1434" y="183"/>
                  </a:lnTo>
                  <a:cubicBezTo>
                    <a:pt x="1416" y="170"/>
                    <a:pt x="1395" y="164"/>
                    <a:pt x="1372" y="164"/>
                  </a:cubicBezTo>
                  <a:cubicBezTo>
                    <a:pt x="1365" y="164"/>
                    <a:pt x="1358" y="165"/>
                    <a:pt x="1352" y="167"/>
                  </a:cubicBezTo>
                  <a:cubicBezTo>
                    <a:pt x="1346" y="168"/>
                    <a:pt x="1341" y="170"/>
                    <a:pt x="1337" y="173"/>
                  </a:cubicBezTo>
                  <a:cubicBezTo>
                    <a:pt x="1333" y="175"/>
                    <a:pt x="1330" y="179"/>
                    <a:pt x="1327" y="182"/>
                  </a:cubicBezTo>
                  <a:cubicBezTo>
                    <a:pt x="1325" y="186"/>
                    <a:pt x="1324" y="190"/>
                    <a:pt x="1324" y="195"/>
                  </a:cubicBezTo>
                  <a:cubicBezTo>
                    <a:pt x="1324" y="200"/>
                    <a:pt x="1325" y="205"/>
                    <a:pt x="1327" y="209"/>
                  </a:cubicBezTo>
                  <a:cubicBezTo>
                    <a:pt x="1330" y="212"/>
                    <a:pt x="1333" y="216"/>
                    <a:pt x="1338" y="219"/>
                  </a:cubicBezTo>
                  <a:cubicBezTo>
                    <a:pt x="1342" y="222"/>
                    <a:pt x="1348" y="224"/>
                    <a:pt x="1354" y="227"/>
                  </a:cubicBezTo>
                  <a:cubicBezTo>
                    <a:pt x="1361" y="229"/>
                    <a:pt x="1368" y="232"/>
                    <a:pt x="1376" y="234"/>
                  </a:cubicBezTo>
                  <a:cubicBezTo>
                    <a:pt x="1387" y="239"/>
                    <a:pt x="1397" y="244"/>
                    <a:pt x="1406" y="248"/>
                  </a:cubicBezTo>
                  <a:cubicBezTo>
                    <a:pt x="1415" y="253"/>
                    <a:pt x="1422" y="258"/>
                    <a:pt x="1428" y="264"/>
                  </a:cubicBezTo>
                  <a:cubicBezTo>
                    <a:pt x="1434" y="270"/>
                    <a:pt x="1439" y="277"/>
                    <a:pt x="1442" y="284"/>
                  </a:cubicBezTo>
                  <a:cubicBezTo>
                    <a:pt x="1446" y="292"/>
                    <a:pt x="1447" y="301"/>
                    <a:pt x="1447" y="312"/>
                  </a:cubicBezTo>
                  <a:cubicBezTo>
                    <a:pt x="1447" y="325"/>
                    <a:pt x="1444" y="336"/>
                    <a:pt x="1438" y="346"/>
                  </a:cubicBezTo>
                  <a:cubicBezTo>
                    <a:pt x="1432" y="355"/>
                    <a:pt x="1424" y="363"/>
                    <a:pt x="1414" y="370"/>
                  </a:cubicBezTo>
                  <a:cubicBezTo>
                    <a:pt x="1404" y="376"/>
                    <a:pt x="1393" y="381"/>
                    <a:pt x="1380" y="384"/>
                  </a:cubicBezTo>
                  <a:cubicBezTo>
                    <a:pt x="1367" y="387"/>
                    <a:pt x="1353" y="388"/>
                    <a:pt x="1339" y="388"/>
                  </a:cubicBezTo>
                  <a:cubicBezTo>
                    <a:pt x="1311" y="388"/>
                    <a:pt x="1286" y="384"/>
                    <a:pt x="1266" y="374"/>
                  </a:cubicBezTo>
                  <a:close/>
                  <a:moveTo>
                    <a:pt x="1097" y="168"/>
                  </a:moveTo>
                  <a:lnTo>
                    <a:pt x="1097" y="168"/>
                  </a:lnTo>
                  <a:cubicBezTo>
                    <a:pt x="1074" y="168"/>
                    <a:pt x="1056" y="175"/>
                    <a:pt x="1043" y="191"/>
                  </a:cubicBezTo>
                  <a:cubicBezTo>
                    <a:pt x="1030" y="207"/>
                    <a:pt x="1024" y="229"/>
                    <a:pt x="1024" y="256"/>
                  </a:cubicBezTo>
                  <a:cubicBezTo>
                    <a:pt x="1024" y="283"/>
                    <a:pt x="1030" y="304"/>
                    <a:pt x="1044" y="319"/>
                  </a:cubicBezTo>
                  <a:cubicBezTo>
                    <a:pt x="1057" y="335"/>
                    <a:pt x="1075" y="342"/>
                    <a:pt x="1097" y="342"/>
                  </a:cubicBezTo>
                  <a:cubicBezTo>
                    <a:pt x="1120" y="342"/>
                    <a:pt x="1137" y="335"/>
                    <a:pt x="1150" y="320"/>
                  </a:cubicBezTo>
                  <a:cubicBezTo>
                    <a:pt x="1162" y="305"/>
                    <a:pt x="1168" y="283"/>
                    <a:pt x="1168" y="255"/>
                  </a:cubicBezTo>
                  <a:cubicBezTo>
                    <a:pt x="1168" y="227"/>
                    <a:pt x="1162" y="206"/>
                    <a:pt x="1150" y="190"/>
                  </a:cubicBezTo>
                  <a:cubicBezTo>
                    <a:pt x="1137" y="175"/>
                    <a:pt x="1120" y="168"/>
                    <a:pt x="1097" y="168"/>
                  </a:cubicBezTo>
                  <a:close/>
                  <a:moveTo>
                    <a:pt x="1094" y="388"/>
                  </a:moveTo>
                  <a:lnTo>
                    <a:pt x="1094" y="388"/>
                  </a:lnTo>
                  <a:cubicBezTo>
                    <a:pt x="1055" y="388"/>
                    <a:pt x="1023" y="376"/>
                    <a:pt x="1000" y="353"/>
                  </a:cubicBezTo>
                  <a:cubicBezTo>
                    <a:pt x="976" y="329"/>
                    <a:pt x="964" y="297"/>
                    <a:pt x="964" y="258"/>
                  </a:cubicBezTo>
                  <a:cubicBezTo>
                    <a:pt x="964" y="215"/>
                    <a:pt x="977" y="182"/>
                    <a:pt x="1001" y="158"/>
                  </a:cubicBezTo>
                  <a:cubicBezTo>
                    <a:pt x="1026" y="134"/>
                    <a:pt x="1059" y="122"/>
                    <a:pt x="1101" y="122"/>
                  </a:cubicBezTo>
                  <a:cubicBezTo>
                    <a:pt x="1140" y="122"/>
                    <a:pt x="1172" y="133"/>
                    <a:pt x="1194" y="157"/>
                  </a:cubicBezTo>
                  <a:cubicBezTo>
                    <a:pt x="1216" y="180"/>
                    <a:pt x="1227" y="212"/>
                    <a:pt x="1227" y="254"/>
                  </a:cubicBezTo>
                  <a:cubicBezTo>
                    <a:pt x="1227" y="295"/>
                    <a:pt x="1215" y="327"/>
                    <a:pt x="1191" y="352"/>
                  </a:cubicBezTo>
                  <a:cubicBezTo>
                    <a:pt x="1167" y="376"/>
                    <a:pt x="1135" y="388"/>
                    <a:pt x="1094" y="388"/>
                  </a:cubicBezTo>
                  <a:close/>
                  <a:moveTo>
                    <a:pt x="944" y="182"/>
                  </a:moveTo>
                  <a:lnTo>
                    <a:pt x="944" y="182"/>
                  </a:lnTo>
                  <a:cubicBezTo>
                    <a:pt x="937" y="177"/>
                    <a:pt x="927" y="174"/>
                    <a:pt x="914" y="174"/>
                  </a:cubicBezTo>
                  <a:cubicBezTo>
                    <a:pt x="897" y="174"/>
                    <a:pt x="883" y="182"/>
                    <a:pt x="871" y="197"/>
                  </a:cubicBezTo>
                  <a:cubicBezTo>
                    <a:pt x="860" y="213"/>
                    <a:pt x="854" y="234"/>
                    <a:pt x="854" y="260"/>
                  </a:cubicBezTo>
                  <a:lnTo>
                    <a:pt x="854" y="382"/>
                  </a:lnTo>
                  <a:lnTo>
                    <a:pt x="796" y="382"/>
                  </a:lnTo>
                  <a:lnTo>
                    <a:pt x="796" y="128"/>
                  </a:lnTo>
                  <a:lnTo>
                    <a:pt x="854" y="128"/>
                  </a:lnTo>
                  <a:lnTo>
                    <a:pt x="854" y="180"/>
                  </a:lnTo>
                  <a:lnTo>
                    <a:pt x="855" y="180"/>
                  </a:lnTo>
                  <a:cubicBezTo>
                    <a:pt x="861" y="162"/>
                    <a:pt x="869" y="148"/>
                    <a:pt x="881" y="138"/>
                  </a:cubicBezTo>
                  <a:cubicBezTo>
                    <a:pt x="893" y="128"/>
                    <a:pt x="906" y="123"/>
                    <a:pt x="920" y="123"/>
                  </a:cubicBezTo>
                  <a:cubicBezTo>
                    <a:pt x="931" y="123"/>
                    <a:pt x="939" y="125"/>
                    <a:pt x="944" y="128"/>
                  </a:cubicBezTo>
                  <a:lnTo>
                    <a:pt x="944" y="182"/>
                  </a:lnTo>
                  <a:close/>
                  <a:moveTo>
                    <a:pt x="743" y="371"/>
                  </a:moveTo>
                  <a:lnTo>
                    <a:pt x="743" y="371"/>
                  </a:lnTo>
                  <a:cubicBezTo>
                    <a:pt x="723" y="382"/>
                    <a:pt x="698" y="388"/>
                    <a:pt x="670" y="388"/>
                  </a:cubicBezTo>
                  <a:cubicBezTo>
                    <a:pt x="632" y="388"/>
                    <a:pt x="602" y="376"/>
                    <a:pt x="578" y="353"/>
                  </a:cubicBezTo>
                  <a:cubicBezTo>
                    <a:pt x="555" y="329"/>
                    <a:pt x="544" y="299"/>
                    <a:pt x="544" y="261"/>
                  </a:cubicBezTo>
                  <a:cubicBezTo>
                    <a:pt x="544" y="219"/>
                    <a:pt x="556" y="185"/>
                    <a:pt x="581" y="160"/>
                  </a:cubicBezTo>
                  <a:cubicBezTo>
                    <a:pt x="606" y="134"/>
                    <a:pt x="640" y="122"/>
                    <a:pt x="682" y="122"/>
                  </a:cubicBezTo>
                  <a:cubicBezTo>
                    <a:pt x="705" y="122"/>
                    <a:pt x="726" y="126"/>
                    <a:pt x="743" y="134"/>
                  </a:cubicBezTo>
                  <a:lnTo>
                    <a:pt x="743" y="187"/>
                  </a:lnTo>
                  <a:cubicBezTo>
                    <a:pt x="726" y="174"/>
                    <a:pt x="707" y="168"/>
                    <a:pt x="686" y="168"/>
                  </a:cubicBezTo>
                  <a:cubicBezTo>
                    <a:pt x="662" y="168"/>
                    <a:pt x="642" y="176"/>
                    <a:pt x="626" y="192"/>
                  </a:cubicBezTo>
                  <a:cubicBezTo>
                    <a:pt x="611" y="209"/>
                    <a:pt x="603" y="230"/>
                    <a:pt x="603" y="257"/>
                  </a:cubicBezTo>
                  <a:cubicBezTo>
                    <a:pt x="603" y="284"/>
                    <a:pt x="610" y="304"/>
                    <a:pt x="625" y="320"/>
                  </a:cubicBezTo>
                  <a:cubicBezTo>
                    <a:pt x="640" y="335"/>
                    <a:pt x="659" y="342"/>
                    <a:pt x="684" y="342"/>
                  </a:cubicBezTo>
                  <a:cubicBezTo>
                    <a:pt x="705" y="342"/>
                    <a:pt x="725" y="335"/>
                    <a:pt x="743" y="320"/>
                  </a:cubicBezTo>
                  <a:lnTo>
                    <a:pt x="743" y="371"/>
                  </a:lnTo>
                  <a:close/>
                  <a:moveTo>
                    <a:pt x="499" y="382"/>
                  </a:moveTo>
                  <a:lnTo>
                    <a:pt x="499" y="382"/>
                  </a:lnTo>
                  <a:lnTo>
                    <a:pt x="441" y="382"/>
                  </a:lnTo>
                  <a:lnTo>
                    <a:pt x="441" y="128"/>
                  </a:lnTo>
                  <a:lnTo>
                    <a:pt x="499" y="128"/>
                  </a:lnTo>
                  <a:lnTo>
                    <a:pt x="499" y="382"/>
                  </a:lnTo>
                  <a:close/>
                  <a:moveTo>
                    <a:pt x="470" y="74"/>
                  </a:moveTo>
                  <a:lnTo>
                    <a:pt x="470" y="74"/>
                  </a:lnTo>
                  <a:cubicBezTo>
                    <a:pt x="461" y="74"/>
                    <a:pt x="453" y="71"/>
                    <a:pt x="446" y="65"/>
                  </a:cubicBezTo>
                  <a:cubicBezTo>
                    <a:pt x="439" y="59"/>
                    <a:pt x="436" y="51"/>
                    <a:pt x="436" y="41"/>
                  </a:cubicBezTo>
                  <a:cubicBezTo>
                    <a:pt x="436" y="32"/>
                    <a:pt x="439" y="24"/>
                    <a:pt x="446" y="18"/>
                  </a:cubicBezTo>
                  <a:cubicBezTo>
                    <a:pt x="453" y="11"/>
                    <a:pt x="461" y="8"/>
                    <a:pt x="470" y="8"/>
                  </a:cubicBezTo>
                  <a:cubicBezTo>
                    <a:pt x="480" y="8"/>
                    <a:pt x="489" y="11"/>
                    <a:pt x="495" y="18"/>
                  </a:cubicBezTo>
                  <a:cubicBezTo>
                    <a:pt x="502" y="24"/>
                    <a:pt x="506" y="32"/>
                    <a:pt x="506" y="41"/>
                  </a:cubicBezTo>
                  <a:cubicBezTo>
                    <a:pt x="506" y="50"/>
                    <a:pt x="502" y="58"/>
                    <a:pt x="495" y="64"/>
                  </a:cubicBezTo>
                  <a:cubicBezTo>
                    <a:pt x="489" y="71"/>
                    <a:pt x="480" y="74"/>
                    <a:pt x="470" y="74"/>
                  </a:cubicBezTo>
                  <a:close/>
                  <a:moveTo>
                    <a:pt x="385" y="382"/>
                  </a:moveTo>
                  <a:lnTo>
                    <a:pt x="385" y="382"/>
                  </a:lnTo>
                  <a:lnTo>
                    <a:pt x="326" y="382"/>
                  </a:lnTo>
                  <a:lnTo>
                    <a:pt x="326" y="151"/>
                  </a:lnTo>
                  <a:cubicBezTo>
                    <a:pt x="326" y="132"/>
                    <a:pt x="327" y="109"/>
                    <a:pt x="329" y="82"/>
                  </a:cubicBezTo>
                  <a:lnTo>
                    <a:pt x="328" y="82"/>
                  </a:lnTo>
                  <a:cubicBezTo>
                    <a:pt x="324" y="98"/>
                    <a:pt x="321" y="109"/>
                    <a:pt x="318" y="116"/>
                  </a:cubicBezTo>
                  <a:lnTo>
                    <a:pt x="211" y="382"/>
                  </a:lnTo>
                  <a:lnTo>
                    <a:pt x="170" y="382"/>
                  </a:lnTo>
                  <a:lnTo>
                    <a:pt x="63" y="118"/>
                  </a:lnTo>
                  <a:cubicBezTo>
                    <a:pt x="60" y="110"/>
                    <a:pt x="57" y="98"/>
                    <a:pt x="54" y="82"/>
                  </a:cubicBezTo>
                  <a:lnTo>
                    <a:pt x="53" y="82"/>
                  </a:lnTo>
                  <a:cubicBezTo>
                    <a:pt x="54" y="96"/>
                    <a:pt x="55" y="120"/>
                    <a:pt x="55" y="152"/>
                  </a:cubicBezTo>
                  <a:lnTo>
                    <a:pt x="55" y="382"/>
                  </a:lnTo>
                  <a:lnTo>
                    <a:pt x="0" y="382"/>
                  </a:lnTo>
                  <a:lnTo>
                    <a:pt x="0" y="25"/>
                  </a:lnTo>
                  <a:lnTo>
                    <a:pt x="83" y="25"/>
                  </a:lnTo>
                  <a:lnTo>
                    <a:pt x="178" y="263"/>
                  </a:lnTo>
                  <a:cubicBezTo>
                    <a:pt x="185" y="281"/>
                    <a:pt x="189" y="295"/>
                    <a:pt x="192" y="304"/>
                  </a:cubicBezTo>
                  <a:lnTo>
                    <a:pt x="193" y="304"/>
                  </a:lnTo>
                  <a:cubicBezTo>
                    <a:pt x="199" y="285"/>
                    <a:pt x="204" y="271"/>
                    <a:pt x="208" y="262"/>
                  </a:cubicBezTo>
                  <a:lnTo>
                    <a:pt x="304" y="25"/>
                  </a:lnTo>
                  <a:lnTo>
                    <a:pt x="385" y="25"/>
                  </a:lnTo>
                  <a:lnTo>
                    <a:pt x="385" y="382"/>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 name="Freeform 6">
              <a:extLst>
                <a:ext uri="{FF2B5EF4-FFF2-40B4-BE49-F238E27FC236}">
                  <a16:creationId xmlns:a16="http://schemas.microsoft.com/office/drawing/2014/main" id="{990E81CC-C484-4431-8CB7-ED400869414E}"/>
                </a:ext>
              </a:extLst>
            </p:cNvPr>
            <p:cNvSpPr>
              <a:spLocks noChangeAspect="1" noEditPoints="1"/>
            </p:cNvSpPr>
            <p:nvPr userDrawn="1"/>
          </p:nvSpPr>
          <p:spPr bwMode="black">
            <a:xfrm>
              <a:off x="342" y="1889"/>
              <a:ext cx="1389" cy="284"/>
            </a:xfrm>
            <a:custGeom>
              <a:avLst/>
              <a:gdLst>
                <a:gd name="T0" fmla="*/ 1904 w 1904"/>
                <a:gd name="T1" fmla="*/ 178 h 384"/>
                <a:gd name="T2" fmla="*/ 1831 w 1904"/>
                <a:gd name="T3" fmla="*/ 193 h 384"/>
                <a:gd name="T4" fmla="*/ 1814 w 1904"/>
                <a:gd name="T5" fmla="*/ 378 h 384"/>
                <a:gd name="T6" fmla="*/ 1756 w 1904"/>
                <a:gd name="T7" fmla="*/ 123 h 384"/>
                <a:gd name="T8" fmla="*/ 1814 w 1904"/>
                <a:gd name="T9" fmla="*/ 175 h 384"/>
                <a:gd name="T10" fmla="*/ 1841 w 1904"/>
                <a:gd name="T11" fmla="*/ 133 h 384"/>
                <a:gd name="T12" fmla="*/ 1904 w 1904"/>
                <a:gd name="T13" fmla="*/ 123 h 384"/>
                <a:gd name="T14" fmla="*/ 1698 w 1904"/>
                <a:gd name="T15" fmla="*/ 378 h 384"/>
                <a:gd name="T16" fmla="*/ 1640 w 1904"/>
                <a:gd name="T17" fmla="*/ 378 h 384"/>
                <a:gd name="T18" fmla="*/ 1639 w 1904"/>
                <a:gd name="T19" fmla="*/ 337 h 384"/>
                <a:gd name="T20" fmla="*/ 1470 w 1904"/>
                <a:gd name="T21" fmla="*/ 275 h 384"/>
                <a:gd name="T22" fmla="*/ 1528 w 1904"/>
                <a:gd name="T23" fmla="*/ 123 h 384"/>
                <a:gd name="T24" fmla="*/ 1581 w 1904"/>
                <a:gd name="T25" fmla="*/ 338 h 384"/>
                <a:gd name="T26" fmla="*/ 1640 w 1904"/>
                <a:gd name="T27" fmla="*/ 269 h 384"/>
                <a:gd name="T28" fmla="*/ 1698 w 1904"/>
                <a:gd name="T29" fmla="*/ 123 h 384"/>
                <a:gd name="T30" fmla="*/ 1295 w 1904"/>
                <a:gd name="T31" fmla="*/ 163 h 384"/>
                <a:gd name="T32" fmla="*/ 1241 w 1904"/>
                <a:gd name="T33" fmla="*/ 186 h 384"/>
                <a:gd name="T34" fmla="*/ 1241 w 1904"/>
                <a:gd name="T35" fmla="*/ 315 h 384"/>
                <a:gd name="T36" fmla="*/ 1347 w 1904"/>
                <a:gd name="T37" fmla="*/ 315 h 384"/>
                <a:gd name="T38" fmla="*/ 1347 w 1904"/>
                <a:gd name="T39" fmla="*/ 186 h 384"/>
                <a:gd name="T40" fmla="*/ 1292 w 1904"/>
                <a:gd name="T41" fmla="*/ 384 h 384"/>
                <a:gd name="T42" fmla="*/ 1198 w 1904"/>
                <a:gd name="T43" fmla="*/ 348 h 384"/>
                <a:gd name="T44" fmla="*/ 1199 w 1904"/>
                <a:gd name="T45" fmla="*/ 153 h 384"/>
                <a:gd name="T46" fmla="*/ 1392 w 1904"/>
                <a:gd name="T47" fmla="*/ 152 h 384"/>
                <a:gd name="T48" fmla="*/ 1389 w 1904"/>
                <a:gd name="T49" fmla="*/ 347 h 384"/>
                <a:gd name="T50" fmla="*/ 1198 w 1904"/>
                <a:gd name="T51" fmla="*/ 71 h 384"/>
                <a:gd name="T52" fmla="*/ 1095 w 1904"/>
                <a:gd name="T53" fmla="*/ 71 h 384"/>
                <a:gd name="T54" fmla="*/ 1036 w 1904"/>
                <a:gd name="T55" fmla="*/ 378 h 384"/>
                <a:gd name="T56" fmla="*/ 933 w 1904"/>
                <a:gd name="T57" fmla="*/ 71 h 384"/>
                <a:gd name="T58" fmla="*/ 1198 w 1904"/>
                <a:gd name="T59" fmla="*/ 21 h 384"/>
                <a:gd name="T60" fmla="*/ 746 w 1904"/>
                <a:gd name="T61" fmla="*/ 225 h 384"/>
                <a:gd name="T62" fmla="*/ 731 w 1904"/>
                <a:gd name="T63" fmla="*/ 177 h 384"/>
                <a:gd name="T64" fmla="*/ 649 w 1904"/>
                <a:gd name="T65" fmla="*/ 177 h 384"/>
                <a:gd name="T66" fmla="*/ 746 w 1904"/>
                <a:gd name="T67" fmla="*/ 225 h 384"/>
                <a:gd name="T68" fmla="*/ 802 w 1904"/>
                <a:gd name="T69" fmla="*/ 266 h 384"/>
                <a:gd name="T70" fmla="*/ 649 w 1904"/>
                <a:gd name="T71" fmla="*/ 320 h 384"/>
                <a:gd name="T72" fmla="*/ 782 w 1904"/>
                <a:gd name="T73" fmla="*/ 315 h 384"/>
                <a:gd name="T74" fmla="*/ 689 w 1904"/>
                <a:gd name="T75" fmla="*/ 384 h 384"/>
                <a:gd name="T76" fmla="*/ 569 w 1904"/>
                <a:gd name="T77" fmla="*/ 251 h 384"/>
                <a:gd name="T78" fmla="*/ 692 w 1904"/>
                <a:gd name="T79" fmla="*/ 117 h 384"/>
                <a:gd name="T80" fmla="*/ 802 w 1904"/>
                <a:gd name="T81" fmla="*/ 244 h 384"/>
                <a:gd name="T82" fmla="*/ 526 w 1904"/>
                <a:gd name="T83" fmla="*/ 378 h 384"/>
                <a:gd name="T84" fmla="*/ 468 w 1904"/>
                <a:gd name="T85" fmla="*/ 378 h 384"/>
                <a:gd name="T86" fmla="*/ 417 w 1904"/>
                <a:gd name="T87" fmla="*/ 163 h 384"/>
                <a:gd name="T88" fmla="*/ 357 w 1904"/>
                <a:gd name="T89" fmla="*/ 240 h 384"/>
                <a:gd name="T90" fmla="*/ 298 w 1904"/>
                <a:gd name="T91" fmla="*/ 378 h 384"/>
                <a:gd name="T92" fmla="*/ 357 w 1904"/>
                <a:gd name="T93" fmla="*/ 0 h 384"/>
                <a:gd name="T94" fmla="*/ 358 w 1904"/>
                <a:gd name="T95" fmla="*/ 165 h 384"/>
                <a:gd name="T96" fmla="*/ 526 w 1904"/>
                <a:gd name="T97" fmla="*/ 221 h 384"/>
                <a:gd name="T98" fmla="*/ 265 w 1904"/>
                <a:gd name="T99" fmla="*/ 71 h 384"/>
                <a:gd name="T100" fmla="*/ 162 w 1904"/>
                <a:gd name="T101" fmla="*/ 71 h 384"/>
                <a:gd name="T102" fmla="*/ 102 w 1904"/>
                <a:gd name="T103" fmla="*/ 378 h 384"/>
                <a:gd name="T104" fmla="*/ 0 w 1904"/>
                <a:gd name="T105" fmla="*/ 71 h 384"/>
                <a:gd name="T106" fmla="*/ 265 w 1904"/>
                <a:gd name="T107" fmla="*/ 21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4" h="384">
                  <a:moveTo>
                    <a:pt x="1904" y="178"/>
                  </a:moveTo>
                  <a:lnTo>
                    <a:pt x="1904" y="178"/>
                  </a:lnTo>
                  <a:cubicBezTo>
                    <a:pt x="1897" y="172"/>
                    <a:pt x="1887" y="170"/>
                    <a:pt x="1874" y="170"/>
                  </a:cubicBezTo>
                  <a:cubicBezTo>
                    <a:pt x="1857" y="170"/>
                    <a:pt x="1842" y="177"/>
                    <a:pt x="1831" y="193"/>
                  </a:cubicBezTo>
                  <a:cubicBezTo>
                    <a:pt x="1819" y="208"/>
                    <a:pt x="1814" y="229"/>
                    <a:pt x="1814" y="256"/>
                  </a:cubicBezTo>
                  <a:lnTo>
                    <a:pt x="1814" y="378"/>
                  </a:lnTo>
                  <a:lnTo>
                    <a:pt x="1756" y="378"/>
                  </a:lnTo>
                  <a:lnTo>
                    <a:pt x="1756" y="123"/>
                  </a:lnTo>
                  <a:lnTo>
                    <a:pt x="1814" y="123"/>
                  </a:lnTo>
                  <a:lnTo>
                    <a:pt x="1814" y="175"/>
                  </a:lnTo>
                  <a:lnTo>
                    <a:pt x="1815" y="175"/>
                  </a:lnTo>
                  <a:cubicBezTo>
                    <a:pt x="1820" y="157"/>
                    <a:pt x="1829" y="143"/>
                    <a:pt x="1841" y="133"/>
                  </a:cubicBezTo>
                  <a:cubicBezTo>
                    <a:pt x="1853" y="123"/>
                    <a:pt x="1866" y="118"/>
                    <a:pt x="1880" y="118"/>
                  </a:cubicBezTo>
                  <a:cubicBezTo>
                    <a:pt x="1891" y="118"/>
                    <a:pt x="1899" y="120"/>
                    <a:pt x="1904" y="123"/>
                  </a:cubicBezTo>
                  <a:lnTo>
                    <a:pt x="1904" y="178"/>
                  </a:lnTo>
                  <a:close/>
                  <a:moveTo>
                    <a:pt x="1698" y="378"/>
                  </a:moveTo>
                  <a:lnTo>
                    <a:pt x="1698" y="378"/>
                  </a:lnTo>
                  <a:lnTo>
                    <a:pt x="1640" y="378"/>
                  </a:lnTo>
                  <a:lnTo>
                    <a:pt x="1640" y="337"/>
                  </a:lnTo>
                  <a:lnTo>
                    <a:pt x="1639" y="337"/>
                  </a:lnTo>
                  <a:cubicBezTo>
                    <a:pt x="1623" y="368"/>
                    <a:pt x="1596" y="384"/>
                    <a:pt x="1561" y="384"/>
                  </a:cubicBezTo>
                  <a:cubicBezTo>
                    <a:pt x="1500" y="384"/>
                    <a:pt x="1470" y="347"/>
                    <a:pt x="1470" y="275"/>
                  </a:cubicBezTo>
                  <a:lnTo>
                    <a:pt x="1470" y="123"/>
                  </a:lnTo>
                  <a:lnTo>
                    <a:pt x="1528" y="123"/>
                  </a:lnTo>
                  <a:lnTo>
                    <a:pt x="1528" y="269"/>
                  </a:lnTo>
                  <a:cubicBezTo>
                    <a:pt x="1528" y="315"/>
                    <a:pt x="1546" y="338"/>
                    <a:pt x="1581" y="338"/>
                  </a:cubicBezTo>
                  <a:cubicBezTo>
                    <a:pt x="1599" y="338"/>
                    <a:pt x="1613" y="331"/>
                    <a:pt x="1624" y="319"/>
                  </a:cubicBezTo>
                  <a:cubicBezTo>
                    <a:pt x="1635" y="306"/>
                    <a:pt x="1640" y="290"/>
                    <a:pt x="1640" y="269"/>
                  </a:cubicBezTo>
                  <a:lnTo>
                    <a:pt x="1640" y="123"/>
                  </a:lnTo>
                  <a:lnTo>
                    <a:pt x="1698" y="123"/>
                  </a:lnTo>
                  <a:lnTo>
                    <a:pt x="1698" y="378"/>
                  </a:lnTo>
                  <a:close/>
                  <a:moveTo>
                    <a:pt x="1295" y="163"/>
                  </a:moveTo>
                  <a:lnTo>
                    <a:pt x="1295" y="163"/>
                  </a:lnTo>
                  <a:cubicBezTo>
                    <a:pt x="1272" y="163"/>
                    <a:pt x="1254" y="171"/>
                    <a:pt x="1241" y="186"/>
                  </a:cubicBezTo>
                  <a:cubicBezTo>
                    <a:pt x="1228" y="202"/>
                    <a:pt x="1221" y="224"/>
                    <a:pt x="1221" y="252"/>
                  </a:cubicBezTo>
                  <a:cubicBezTo>
                    <a:pt x="1221" y="278"/>
                    <a:pt x="1228" y="299"/>
                    <a:pt x="1241" y="315"/>
                  </a:cubicBezTo>
                  <a:cubicBezTo>
                    <a:pt x="1255" y="330"/>
                    <a:pt x="1273" y="338"/>
                    <a:pt x="1295" y="338"/>
                  </a:cubicBezTo>
                  <a:cubicBezTo>
                    <a:pt x="1318" y="338"/>
                    <a:pt x="1335" y="330"/>
                    <a:pt x="1347" y="315"/>
                  </a:cubicBezTo>
                  <a:cubicBezTo>
                    <a:pt x="1360" y="300"/>
                    <a:pt x="1366" y="279"/>
                    <a:pt x="1366" y="251"/>
                  </a:cubicBezTo>
                  <a:cubicBezTo>
                    <a:pt x="1366" y="223"/>
                    <a:pt x="1360" y="201"/>
                    <a:pt x="1347" y="186"/>
                  </a:cubicBezTo>
                  <a:cubicBezTo>
                    <a:pt x="1335" y="170"/>
                    <a:pt x="1318" y="163"/>
                    <a:pt x="1295" y="163"/>
                  </a:cubicBezTo>
                  <a:close/>
                  <a:moveTo>
                    <a:pt x="1292" y="384"/>
                  </a:moveTo>
                  <a:lnTo>
                    <a:pt x="1292" y="384"/>
                  </a:lnTo>
                  <a:cubicBezTo>
                    <a:pt x="1253" y="384"/>
                    <a:pt x="1221" y="372"/>
                    <a:pt x="1198" y="348"/>
                  </a:cubicBezTo>
                  <a:cubicBezTo>
                    <a:pt x="1174" y="324"/>
                    <a:pt x="1162" y="292"/>
                    <a:pt x="1162" y="253"/>
                  </a:cubicBezTo>
                  <a:cubicBezTo>
                    <a:pt x="1162" y="210"/>
                    <a:pt x="1174" y="177"/>
                    <a:pt x="1199" y="153"/>
                  </a:cubicBezTo>
                  <a:cubicBezTo>
                    <a:pt x="1224" y="129"/>
                    <a:pt x="1257" y="117"/>
                    <a:pt x="1298" y="117"/>
                  </a:cubicBezTo>
                  <a:cubicBezTo>
                    <a:pt x="1338" y="117"/>
                    <a:pt x="1370" y="128"/>
                    <a:pt x="1392" y="152"/>
                  </a:cubicBezTo>
                  <a:cubicBezTo>
                    <a:pt x="1414" y="175"/>
                    <a:pt x="1425" y="208"/>
                    <a:pt x="1425" y="249"/>
                  </a:cubicBezTo>
                  <a:cubicBezTo>
                    <a:pt x="1425" y="290"/>
                    <a:pt x="1413" y="322"/>
                    <a:pt x="1389" y="347"/>
                  </a:cubicBezTo>
                  <a:cubicBezTo>
                    <a:pt x="1365" y="371"/>
                    <a:pt x="1333" y="384"/>
                    <a:pt x="1292" y="384"/>
                  </a:cubicBezTo>
                  <a:close/>
                  <a:moveTo>
                    <a:pt x="1198" y="71"/>
                  </a:moveTo>
                  <a:lnTo>
                    <a:pt x="1198" y="71"/>
                  </a:lnTo>
                  <a:lnTo>
                    <a:pt x="1095" y="71"/>
                  </a:lnTo>
                  <a:lnTo>
                    <a:pt x="1095" y="378"/>
                  </a:lnTo>
                  <a:lnTo>
                    <a:pt x="1036" y="378"/>
                  </a:lnTo>
                  <a:lnTo>
                    <a:pt x="1036" y="71"/>
                  </a:lnTo>
                  <a:lnTo>
                    <a:pt x="933" y="71"/>
                  </a:lnTo>
                  <a:lnTo>
                    <a:pt x="933" y="21"/>
                  </a:lnTo>
                  <a:lnTo>
                    <a:pt x="1198" y="21"/>
                  </a:lnTo>
                  <a:lnTo>
                    <a:pt x="1198" y="71"/>
                  </a:lnTo>
                  <a:close/>
                  <a:moveTo>
                    <a:pt x="746" y="225"/>
                  </a:moveTo>
                  <a:lnTo>
                    <a:pt x="746" y="225"/>
                  </a:lnTo>
                  <a:cubicBezTo>
                    <a:pt x="746" y="204"/>
                    <a:pt x="741" y="188"/>
                    <a:pt x="731" y="177"/>
                  </a:cubicBezTo>
                  <a:cubicBezTo>
                    <a:pt x="721" y="165"/>
                    <a:pt x="708" y="159"/>
                    <a:pt x="691" y="159"/>
                  </a:cubicBezTo>
                  <a:cubicBezTo>
                    <a:pt x="675" y="159"/>
                    <a:pt x="660" y="165"/>
                    <a:pt x="649" y="177"/>
                  </a:cubicBezTo>
                  <a:cubicBezTo>
                    <a:pt x="637" y="190"/>
                    <a:pt x="630" y="205"/>
                    <a:pt x="627" y="225"/>
                  </a:cubicBezTo>
                  <a:lnTo>
                    <a:pt x="746" y="225"/>
                  </a:lnTo>
                  <a:close/>
                  <a:moveTo>
                    <a:pt x="802" y="266"/>
                  </a:moveTo>
                  <a:lnTo>
                    <a:pt x="802" y="266"/>
                  </a:lnTo>
                  <a:lnTo>
                    <a:pt x="627" y="266"/>
                  </a:lnTo>
                  <a:cubicBezTo>
                    <a:pt x="628" y="289"/>
                    <a:pt x="635" y="308"/>
                    <a:pt x="649" y="320"/>
                  </a:cubicBezTo>
                  <a:cubicBezTo>
                    <a:pt x="663" y="333"/>
                    <a:pt x="682" y="339"/>
                    <a:pt x="707" y="339"/>
                  </a:cubicBezTo>
                  <a:cubicBezTo>
                    <a:pt x="734" y="339"/>
                    <a:pt x="759" y="331"/>
                    <a:pt x="782" y="315"/>
                  </a:cubicBezTo>
                  <a:lnTo>
                    <a:pt x="782" y="362"/>
                  </a:lnTo>
                  <a:cubicBezTo>
                    <a:pt x="759" y="376"/>
                    <a:pt x="728" y="384"/>
                    <a:pt x="689" y="384"/>
                  </a:cubicBezTo>
                  <a:cubicBezTo>
                    <a:pt x="652" y="384"/>
                    <a:pt x="622" y="372"/>
                    <a:pt x="601" y="349"/>
                  </a:cubicBezTo>
                  <a:cubicBezTo>
                    <a:pt x="579" y="326"/>
                    <a:pt x="569" y="293"/>
                    <a:pt x="569" y="251"/>
                  </a:cubicBezTo>
                  <a:cubicBezTo>
                    <a:pt x="569" y="211"/>
                    <a:pt x="581" y="179"/>
                    <a:pt x="604" y="154"/>
                  </a:cubicBezTo>
                  <a:cubicBezTo>
                    <a:pt x="628" y="129"/>
                    <a:pt x="657" y="117"/>
                    <a:pt x="692" y="117"/>
                  </a:cubicBezTo>
                  <a:cubicBezTo>
                    <a:pt x="727" y="117"/>
                    <a:pt x="754" y="128"/>
                    <a:pt x="773" y="150"/>
                  </a:cubicBezTo>
                  <a:cubicBezTo>
                    <a:pt x="792" y="173"/>
                    <a:pt x="802" y="204"/>
                    <a:pt x="802" y="244"/>
                  </a:cubicBezTo>
                  <a:lnTo>
                    <a:pt x="802" y="266"/>
                  </a:lnTo>
                  <a:close/>
                  <a:moveTo>
                    <a:pt x="526" y="378"/>
                  </a:moveTo>
                  <a:lnTo>
                    <a:pt x="526" y="378"/>
                  </a:lnTo>
                  <a:lnTo>
                    <a:pt x="468" y="378"/>
                  </a:lnTo>
                  <a:lnTo>
                    <a:pt x="468" y="238"/>
                  </a:lnTo>
                  <a:cubicBezTo>
                    <a:pt x="468" y="188"/>
                    <a:pt x="451" y="163"/>
                    <a:pt x="417" y="163"/>
                  </a:cubicBezTo>
                  <a:cubicBezTo>
                    <a:pt x="400" y="163"/>
                    <a:pt x="386" y="170"/>
                    <a:pt x="374" y="184"/>
                  </a:cubicBezTo>
                  <a:cubicBezTo>
                    <a:pt x="362" y="199"/>
                    <a:pt x="357" y="218"/>
                    <a:pt x="357" y="240"/>
                  </a:cubicBezTo>
                  <a:lnTo>
                    <a:pt x="357" y="378"/>
                  </a:lnTo>
                  <a:lnTo>
                    <a:pt x="298" y="378"/>
                  </a:lnTo>
                  <a:lnTo>
                    <a:pt x="298" y="0"/>
                  </a:lnTo>
                  <a:lnTo>
                    <a:pt x="357" y="0"/>
                  </a:lnTo>
                  <a:lnTo>
                    <a:pt x="357" y="165"/>
                  </a:lnTo>
                  <a:lnTo>
                    <a:pt x="358" y="165"/>
                  </a:lnTo>
                  <a:cubicBezTo>
                    <a:pt x="377" y="133"/>
                    <a:pt x="405" y="117"/>
                    <a:pt x="441" y="117"/>
                  </a:cubicBezTo>
                  <a:cubicBezTo>
                    <a:pt x="497" y="117"/>
                    <a:pt x="526" y="151"/>
                    <a:pt x="526" y="221"/>
                  </a:cubicBezTo>
                  <a:lnTo>
                    <a:pt x="526" y="378"/>
                  </a:lnTo>
                  <a:close/>
                  <a:moveTo>
                    <a:pt x="265" y="71"/>
                  </a:moveTo>
                  <a:lnTo>
                    <a:pt x="265" y="71"/>
                  </a:lnTo>
                  <a:lnTo>
                    <a:pt x="162" y="71"/>
                  </a:lnTo>
                  <a:lnTo>
                    <a:pt x="162" y="378"/>
                  </a:lnTo>
                  <a:lnTo>
                    <a:pt x="102" y="378"/>
                  </a:lnTo>
                  <a:lnTo>
                    <a:pt x="102" y="71"/>
                  </a:lnTo>
                  <a:lnTo>
                    <a:pt x="0" y="71"/>
                  </a:lnTo>
                  <a:lnTo>
                    <a:pt x="0" y="21"/>
                  </a:lnTo>
                  <a:lnTo>
                    <a:pt x="265" y="21"/>
                  </a:lnTo>
                  <a:lnTo>
                    <a:pt x="265" y="71"/>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274140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D83B0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7" name="Text Placeholder 4">
            <a:extLst>
              <a:ext uri="{FF2B5EF4-FFF2-40B4-BE49-F238E27FC236}">
                <a16:creationId xmlns:a16="http://schemas.microsoft.com/office/drawing/2014/main" id="{1FC2526B-B2B3-4BA5-AC17-B1AAD1FF4B5D}"/>
              </a:ext>
            </a:extLst>
          </p:cNvPr>
          <p:cNvSpPr>
            <a:spLocks noGrp="1"/>
          </p:cNvSpPr>
          <p:nvPr>
            <p:ph type="body" sz="quarter" idx="14" hasCustomPrompt="1"/>
          </p:nvPr>
        </p:nvSpPr>
        <p:spPr>
          <a:xfrm>
            <a:off x="584200" y="6016752"/>
            <a:ext cx="55138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6" name="MS logo gray - EMF" descr="Microsoft logo, gray text version">
            <a:extLst>
              <a:ext uri="{FF2B5EF4-FFF2-40B4-BE49-F238E27FC236}">
                <a16:creationId xmlns:a16="http://schemas.microsoft.com/office/drawing/2014/main" id="{F28077D6-7EB1-4B7E-84A0-48374B645BA8}"/>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863917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775A9BF-C6D3-4517-B16F-782261BCAC6E}"/>
              </a:ext>
            </a:extLst>
          </p:cNvPr>
          <p:cNvSpPr>
            <a:spLocks noGrp="1"/>
          </p:cNvSpPr>
          <p:nvPr>
            <p:ph type="dt" sz="half" idx="10"/>
          </p:nvPr>
        </p:nvSpPr>
        <p:spPr/>
        <p:txBody>
          <a:bodyPr/>
          <a:lstStyle/>
          <a:p>
            <a:fld id="{894C087B-338C-4182-AF63-7FDC88A654E5}" type="datetimeFigureOut">
              <a:rPr lang="en-GB" smtClean="0"/>
              <a:t>24/02/2020</a:t>
            </a:fld>
            <a:endParaRPr lang="en-GB"/>
          </a:p>
        </p:txBody>
      </p:sp>
      <p:sp>
        <p:nvSpPr>
          <p:cNvPr id="3" name="Footer Placeholder 2">
            <a:extLst>
              <a:ext uri="{FF2B5EF4-FFF2-40B4-BE49-F238E27FC236}">
                <a16:creationId xmlns:a16="http://schemas.microsoft.com/office/drawing/2014/main" id="{2E1781E7-A5FA-4758-A445-BB72CBBAEB47}"/>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E6D817DF-8FF3-4A85-A541-417EA08295E5}"/>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948326066"/>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8" name="Text Placeholder 4">
            <a:extLst>
              <a:ext uri="{FF2B5EF4-FFF2-40B4-BE49-F238E27FC236}">
                <a16:creationId xmlns:a16="http://schemas.microsoft.com/office/drawing/2014/main" id="{33510880-83DD-48A9-A111-05C52DE11113}"/>
              </a:ext>
            </a:extLst>
          </p:cNvPr>
          <p:cNvSpPr>
            <a:spLocks noGrp="1"/>
          </p:cNvSpPr>
          <p:nvPr>
            <p:ph type="body" sz="quarter" idx="14" hasCustomPrompt="1"/>
          </p:nvPr>
        </p:nvSpPr>
        <p:spPr>
          <a:xfrm>
            <a:off x="584200" y="6016752"/>
            <a:ext cx="2743200"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7" name="Picture 6" descr="Microsoft Ignite The Tour graphic">
            <a:extLst>
              <a:ext uri="{FF2B5EF4-FFF2-40B4-BE49-F238E27FC236}">
                <a16:creationId xmlns:a16="http://schemas.microsoft.com/office/drawing/2014/main" id="{634884E1-B5A4-420C-A2DE-6323A92F07E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906486" y="0"/>
            <a:ext cx="9285514"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238635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7" name="Text Placeholder 4">
            <a:extLst>
              <a:ext uri="{FF2B5EF4-FFF2-40B4-BE49-F238E27FC236}">
                <a16:creationId xmlns:a16="http://schemas.microsoft.com/office/drawing/2014/main" id="{9DABB7D0-35E4-4977-B6DF-FC6413167548}"/>
              </a:ext>
            </a:extLst>
          </p:cNvPr>
          <p:cNvSpPr>
            <a:spLocks noGrp="1"/>
          </p:cNvSpPr>
          <p:nvPr>
            <p:ph type="body" sz="quarter" idx="14" hasCustomPrompt="1"/>
          </p:nvPr>
        </p:nvSpPr>
        <p:spPr>
          <a:xfrm>
            <a:off x="584200" y="6016752"/>
            <a:ext cx="55138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8" name="Picture 7" descr="Microsoft Ignite The Tour graphic">
            <a:extLst>
              <a:ext uri="{FF2B5EF4-FFF2-40B4-BE49-F238E27FC236}">
                <a16:creationId xmlns:a16="http://schemas.microsoft.com/office/drawing/2014/main" id="{0DD4EC91-2113-42B5-BCCE-4B5CFDA84CC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294626" y="-1"/>
            <a:ext cx="6897374" cy="6858001"/>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69472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6" name="Text Placeholder 4">
            <a:extLst>
              <a:ext uri="{FF2B5EF4-FFF2-40B4-BE49-F238E27FC236}">
                <a16:creationId xmlns:a16="http://schemas.microsoft.com/office/drawing/2014/main" id="{057C73B5-0E5D-44A8-AE3C-5A0E30422215}"/>
              </a:ext>
            </a:extLst>
          </p:cNvPr>
          <p:cNvSpPr>
            <a:spLocks noGrp="1"/>
          </p:cNvSpPr>
          <p:nvPr>
            <p:ph type="body" sz="quarter" idx="13" hasCustomPrompt="1"/>
          </p:nvPr>
        </p:nvSpPr>
        <p:spPr>
          <a:xfrm>
            <a:off x="585216" y="6047530"/>
            <a:ext cx="4174108" cy="276999"/>
          </a:xfrm>
          <a:noFill/>
        </p:spPr>
        <p:txBody>
          <a:bodyPr wrap="square" lIns="0" tIns="0" rIns="0" bIns="0" anchor="b">
            <a:sp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8" name="Picture 7" descr="Two people at a Microsoft event">
            <a:extLst>
              <a:ext uri="{FF2B5EF4-FFF2-40B4-BE49-F238E27FC236}">
                <a16:creationId xmlns:a16="http://schemas.microsoft.com/office/drawing/2014/main" id="{167E3A30-9E9A-405B-9E9F-54CF1376467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771471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7257886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6681622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2141370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4173601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7718804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2009235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32217038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6344B6-05A6-40AD-A0D5-84415341A7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1CE0FD1A-7A7B-4F2B-B0FA-C078F2F6EFD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28C5C5ED-61A5-438A-ADF2-543BEB36377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FAD750B-F51F-4C18-B128-31025C13497E}"/>
              </a:ext>
            </a:extLst>
          </p:cNvPr>
          <p:cNvSpPr>
            <a:spLocks noGrp="1"/>
          </p:cNvSpPr>
          <p:nvPr>
            <p:ph type="dt" sz="half" idx="10"/>
          </p:nvPr>
        </p:nvSpPr>
        <p:spPr/>
        <p:txBody>
          <a:bodyPr/>
          <a:lstStyle/>
          <a:p>
            <a:fld id="{894C087B-338C-4182-AF63-7FDC88A654E5}" type="datetimeFigureOut">
              <a:rPr lang="en-GB" smtClean="0"/>
              <a:t>24/02/2020</a:t>
            </a:fld>
            <a:endParaRPr lang="en-GB"/>
          </a:p>
        </p:txBody>
      </p:sp>
      <p:sp>
        <p:nvSpPr>
          <p:cNvPr id="6" name="Footer Placeholder 5">
            <a:extLst>
              <a:ext uri="{FF2B5EF4-FFF2-40B4-BE49-F238E27FC236}">
                <a16:creationId xmlns:a16="http://schemas.microsoft.com/office/drawing/2014/main" id="{BD5044FD-7E93-42F7-A997-882BB91ABE20}"/>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4472C20-07DB-477A-87DF-09531BF2B089}"/>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2065062552"/>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22447953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dirty="0"/>
              <a:t>Square photo layout with smaller text</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98234912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1688417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41688465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dirty="0"/>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02345256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13106467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dirty="0"/>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71117439"/>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2806478381"/>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8960836"/>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a:noFill/>
        </p:spPr>
        <p:txBody>
          <a:bodyPr anchor="ctr"/>
          <a:lstStyle>
            <a:lvl1pPr>
              <a:defRPr>
                <a:solidFill>
                  <a:schemeClr val="bg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44660161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28FAE-9827-478A-8F6B-A43B2DADA46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AC0A7314-648C-4A5A-9F1B-48D9056265F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D90F1FFD-6CCD-4095-92A2-9CCC3FC0C35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E31865F-0544-41A7-91AD-522E086C58E9}"/>
              </a:ext>
            </a:extLst>
          </p:cNvPr>
          <p:cNvSpPr>
            <a:spLocks noGrp="1"/>
          </p:cNvSpPr>
          <p:nvPr>
            <p:ph type="dt" sz="half" idx="10"/>
          </p:nvPr>
        </p:nvSpPr>
        <p:spPr/>
        <p:txBody>
          <a:bodyPr/>
          <a:lstStyle/>
          <a:p>
            <a:fld id="{894C087B-338C-4182-AF63-7FDC88A654E5}" type="datetimeFigureOut">
              <a:rPr lang="en-GB" smtClean="0"/>
              <a:t>24/02/2020</a:t>
            </a:fld>
            <a:endParaRPr lang="en-GB"/>
          </a:p>
        </p:txBody>
      </p:sp>
      <p:sp>
        <p:nvSpPr>
          <p:cNvPr id="6" name="Footer Placeholder 5">
            <a:extLst>
              <a:ext uri="{FF2B5EF4-FFF2-40B4-BE49-F238E27FC236}">
                <a16:creationId xmlns:a16="http://schemas.microsoft.com/office/drawing/2014/main" id="{86C8F60B-37F7-43C1-980C-4782A5D1B1EC}"/>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0881E98-6B33-48D6-8267-8D7B35721353}"/>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30808038"/>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46060738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014432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55107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7" name="Picture 6" descr="Microsoft Ignite The Tour graphic">
            <a:extLst>
              <a:ext uri="{FF2B5EF4-FFF2-40B4-BE49-F238E27FC236}">
                <a16:creationId xmlns:a16="http://schemas.microsoft.com/office/drawing/2014/main" id="{49EFE72D-84A8-4C08-AF2F-E5E1B5A3FBD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145970" y="0"/>
            <a:ext cx="9046030" cy="6858000"/>
          </a:xfrm>
          <a:prstGeom prst="rect">
            <a:avLst/>
          </a:prstGeom>
        </p:spPr>
      </p:pic>
    </p:spTree>
    <p:extLst>
      <p:ext uri="{BB962C8B-B14F-4D97-AF65-F5344CB8AC3E}">
        <p14:creationId xmlns:p14="http://schemas.microsoft.com/office/powerpoint/2010/main" val="4190995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pic>
        <p:nvPicPr>
          <p:cNvPr id="5" name="Picture 4" descr="Microsoft Ignite The Tour graphic">
            <a:extLst>
              <a:ext uri="{FF2B5EF4-FFF2-40B4-BE49-F238E27FC236}">
                <a16:creationId xmlns:a16="http://schemas.microsoft.com/office/drawing/2014/main" id="{7CB8EBFF-20C5-402C-987B-C51DBE9A9DF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965371" y="0"/>
            <a:ext cx="6226629" cy="6858001"/>
          </a:xfrm>
          <a:prstGeom prst="rect">
            <a:avLst/>
          </a:prstGeom>
        </p:spPr>
      </p:pic>
    </p:spTree>
    <p:extLst>
      <p:ext uri="{BB962C8B-B14F-4D97-AF65-F5344CB8AC3E}">
        <p14:creationId xmlns:p14="http://schemas.microsoft.com/office/powerpoint/2010/main" val="2749964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604930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4969959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5101345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414199622"/>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18388829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Walkin">
    <p:bg bwMode="gray">
      <p:bgPr>
        <a:solidFill>
          <a:srgbClr val="E6EAEB"/>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11A79512-5207-4C2D-93CE-D43C0082D2A3}"/>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970116" y="0"/>
            <a:ext cx="8221884" cy="6857999"/>
          </a:xfrm>
          <a:prstGeom prst="rect">
            <a:avLst/>
          </a:prstGeom>
        </p:spPr>
      </p:pic>
      <p:pic>
        <p:nvPicPr>
          <p:cNvPr id="4" name="MS logo gray - EMF" descr="Microsoft logo, gray text version">
            <a:extLst>
              <a:ext uri="{FF2B5EF4-FFF2-40B4-BE49-F238E27FC236}">
                <a16:creationId xmlns:a16="http://schemas.microsoft.com/office/drawing/2014/main" id="{F0E3C08C-B20E-414D-AD23-CC662C2C5841}"/>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grpSp>
        <p:nvGrpSpPr>
          <p:cNvPr id="12" name="Group 11">
            <a:extLst>
              <a:ext uri="{FF2B5EF4-FFF2-40B4-BE49-F238E27FC236}">
                <a16:creationId xmlns:a16="http://schemas.microsoft.com/office/drawing/2014/main" id="{0AA4886A-CD55-4F6D-9D29-E9122B020C8B}"/>
              </a:ext>
            </a:extLst>
          </p:cNvPr>
          <p:cNvGrpSpPr/>
          <p:nvPr userDrawn="1"/>
        </p:nvGrpSpPr>
        <p:grpSpPr>
          <a:xfrm>
            <a:off x="576600" y="2002419"/>
            <a:ext cx="4170025" cy="2301387"/>
            <a:chOff x="576600" y="2002419"/>
            <a:chExt cx="4170025" cy="2301387"/>
          </a:xfrm>
        </p:grpSpPr>
        <p:pic>
          <p:nvPicPr>
            <p:cNvPr id="3" name="Picture 2" descr="A close up of a logo&#10;&#10;Description automatically generated">
              <a:extLst>
                <a:ext uri="{FF2B5EF4-FFF2-40B4-BE49-F238E27FC236}">
                  <a16:creationId xmlns:a16="http://schemas.microsoft.com/office/drawing/2014/main" id="{88B1501B-B3B4-4848-B7C2-263C99292DD2}"/>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584201" y="2002419"/>
              <a:ext cx="3172944" cy="1426579"/>
            </a:xfrm>
            <a:prstGeom prst="rect">
              <a:avLst/>
            </a:prstGeom>
          </p:spPr>
        </p:pic>
        <p:pic>
          <p:nvPicPr>
            <p:cNvPr id="7" name="Picture 6">
              <a:extLst>
                <a:ext uri="{FF2B5EF4-FFF2-40B4-BE49-F238E27FC236}">
                  <a16:creationId xmlns:a16="http://schemas.microsoft.com/office/drawing/2014/main" id="{7A0C8DF6-81D8-4842-A0DF-8FE8AA8464E1}"/>
                </a:ext>
              </a:extLst>
            </p:cNvPr>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576600" y="3962400"/>
              <a:ext cx="4170025" cy="341406"/>
            </a:xfrm>
            <a:prstGeom prst="rect">
              <a:avLst/>
            </a:prstGeom>
          </p:spPr>
        </p:pic>
      </p:grpSp>
    </p:spTree>
    <p:extLst>
      <p:ext uri="{BB962C8B-B14F-4D97-AF65-F5344CB8AC3E}">
        <p14:creationId xmlns:p14="http://schemas.microsoft.com/office/powerpoint/2010/main" val="1636965399"/>
      </p:ext>
    </p:extLst>
  </p:cSld>
  <p:clrMapOvr>
    <a:overrideClrMapping bg1="lt1" tx1="dk1" bg2="lt2" tx2="dk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image" Target="../media/image6.emf"/><Relationship Id="rId3" Type="http://schemas.openxmlformats.org/officeDocument/2006/relationships/slideLayout" Target="../slideLayouts/slideLayout22.xml"/><Relationship Id="rId7" Type="http://schemas.openxmlformats.org/officeDocument/2006/relationships/slideLayout" Target="../slideLayouts/slideLayout26.xml"/><Relationship Id="rId12" Type="http://schemas.openxmlformats.org/officeDocument/2006/relationships/theme" Target="../theme/theme2.xml"/><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0" Type="http://schemas.openxmlformats.org/officeDocument/2006/relationships/slideLayout" Target="../slideLayouts/slideLayout29.xml"/><Relationship Id="rId4" Type="http://schemas.openxmlformats.org/officeDocument/2006/relationships/slideLayout" Target="../slideLayouts/slideLayout23.xml"/><Relationship Id="rId9" Type="http://schemas.openxmlformats.org/officeDocument/2006/relationships/slideLayout" Target="../slideLayouts/slideLayout2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8.xml"/><Relationship Id="rId13" Type="http://schemas.openxmlformats.org/officeDocument/2006/relationships/slideLayout" Target="../slideLayouts/slideLayout43.xml"/><Relationship Id="rId18" Type="http://schemas.openxmlformats.org/officeDocument/2006/relationships/slideLayout" Target="../slideLayouts/slideLayout48.xml"/><Relationship Id="rId26" Type="http://schemas.openxmlformats.org/officeDocument/2006/relationships/slideLayout" Target="../slideLayouts/slideLayout56.xml"/><Relationship Id="rId39" Type="http://schemas.openxmlformats.org/officeDocument/2006/relationships/image" Target="../media/image8.emf"/><Relationship Id="rId3" Type="http://schemas.openxmlformats.org/officeDocument/2006/relationships/slideLayout" Target="../slideLayouts/slideLayout33.xml"/><Relationship Id="rId21" Type="http://schemas.openxmlformats.org/officeDocument/2006/relationships/slideLayout" Target="../slideLayouts/slideLayout51.xml"/><Relationship Id="rId34" Type="http://schemas.openxmlformats.org/officeDocument/2006/relationships/slideLayout" Target="../slideLayouts/slideLayout64.xml"/><Relationship Id="rId7" Type="http://schemas.openxmlformats.org/officeDocument/2006/relationships/slideLayout" Target="../slideLayouts/slideLayout37.xml"/><Relationship Id="rId12" Type="http://schemas.openxmlformats.org/officeDocument/2006/relationships/slideLayout" Target="../slideLayouts/slideLayout42.xml"/><Relationship Id="rId17" Type="http://schemas.openxmlformats.org/officeDocument/2006/relationships/slideLayout" Target="../slideLayouts/slideLayout47.xml"/><Relationship Id="rId25" Type="http://schemas.openxmlformats.org/officeDocument/2006/relationships/slideLayout" Target="../slideLayouts/slideLayout55.xml"/><Relationship Id="rId33" Type="http://schemas.openxmlformats.org/officeDocument/2006/relationships/slideLayout" Target="../slideLayouts/slideLayout63.xml"/><Relationship Id="rId38" Type="http://schemas.openxmlformats.org/officeDocument/2006/relationships/theme" Target="../theme/theme3.xml"/><Relationship Id="rId2" Type="http://schemas.openxmlformats.org/officeDocument/2006/relationships/slideLayout" Target="../slideLayouts/slideLayout32.xml"/><Relationship Id="rId16" Type="http://schemas.openxmlformats.org/officeDocument/2006/relationships/slideLayout" Target="../slideLayouts/slideLayout46.xml"/><Relationship Id="rId20" Type="http://schemas.openxmlformats.org/officeDocument/2006/relationships/slideLayout" Target="../slideLayouts/slideLayout50.xml"/><Relationship Id="rId29" Type="http://schemas.openxmlformats.org/officeDocument/2006/relationships/slideLayout" Target="../slideLayouts/slideLayout59.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slideLayout" Target="../slideLayouts/slideLayout41.xml"/><Relationship Id="rId24" Type="http://schemas.openxmlformats.org/officeDocument/2006/relationships/slideLayout" Target="../slideLayouts/slideLayout54.xml"/><Relationship Id="rId32" Type="http://schemas.openxmlformats.org/officeDocument/2006/relationships/slideLayout" Target="../slideLayouts/slideLayout62.xml"/><Relationship Id="rId37" Type="http://schemas.openxmlformats.org/officeDocument/2006/relationships/slideLayout" Target="../slideLayouts/slideLayout67.xml"/><Relationship Id="rId5" Type="http://schemas.openxmlformats.org/officeDocument/2006/relationships/slideLayout" Target="../slideLayouts/slideLayout35.xml"/><Relationship Id="rId15" Type="http://schemas.openxmlformats.org/officeDocument/2006/relationships/slideLayout" Target="../slideLayouts/slideLayout45.xml"/><Relationship Id="rId23" Type="http://schemas.openxmlformats.org/officeDocument/2006/relationships/slideLayout" Target="../slideLayouts/slideLayout53.xml"/><Relationship Id="rId28" Type="http://schemas.openxmlformats.org/officeDocument/2006/relationships/slideLayout" Target="../slideLayouts/slideLayout58.xml"/><Relationship Id="rId36" Type="http://schemas.openxmlformats.org/officeDocument/2006/relationships/slideLayout" Target="../slideLayouts/slideLayout66.xml"/><Relationship Id="rId10" Type="http://schemas.openxmlformats.org/officeDocument/2006/relationships/slideLayout" Target="../slideLayouts/slideLayout40.xml"/><Relationship Id="rId19" Type="http://schemas.openxmlformats.org/officeDocument/2006/relationships/slideLayout" Target="../slideLayouts/slideLayout49.xml"/><Relationship Id="rId31" Type="http://schemas.openxmlformats.org/officeDocument/2006/relationships/slideLayout" Target="../slideLayouts/slideLayout61.xml"/><Relationship Id="rId4" Type="http://schemas.openxmlformats.org/officeDocument/2006/relationships/slideLayout" Target="../slideLayouts/slideLayout34.xml"/><Relationship Id="rId9" Type="http://schemas.openxmlformats.org/officeDocument/2006/relationships/slideLayout" Target="../slideLayouts/slideLayout39.xml"/><Relationship Id="rId14" Type="http://schemas.openxmlformats.org/officeDocument/2006/relationships/slideLayout" Target="../slideLayouts/slideLayout44.xml"/><Relationship Id="rId22" Type="http://schemas.openxmlformats.org/officeDocument/2006/relationships/slideLayout" Target="../slideLayouts/slideLayout52.xml"/><Relationship Id="rId27" Type="http://schemas.openxmlformats.org/officeDocument/2006/relationships/slideLayout" Target="../slideLayouts/slideLayout57.xml"/><Relationship Id="rId30" Type="http://schemas.openxmlformats.org/officeDocument/2006/relationships/slideLayout" Target="../slideLayouts/slideLayout60.xml"/><Relationship Id="rId35" Type="http://schemas.openxmlformats.org/officeDocument/2006/relationships/slideLayout" Target="../slideLayouts/slideLayout65.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5.xml"/><Relationship Id="rId13" Type="http://schemas.openxmlformats.org/officeDocument/2006/relationships/slideLayout" Target="../slideLayouts/slideLayout80.xml"/><Relationship Id="rId18" Type="http://schemas.openxmlformats.org/officeDocument/2006/relationships/slideLayout" Target="../slideLayouts/slideLayout85.xml"/><Relationship Id="rId26" Type="http://schemas.openxmlformats.org/officeDocument/2006/relationships/slideLayout" Target="../slideLayouts/slideLayout93.xml"/><Relationship Id="rId3" Type="http://schemas.openxmlformats.org/officeDocument/2006/relationships/slideLayout" Target="../slideLayouts/slideLayout70.xml"/><Relationship Id="rId21" Type="http://schemas.openxmlformats.org/officeDocument/2006/relationships/slideLayout" Target="../slideLayouts/slideLayout88.xml"/><Relationship Id="rId7" Type="http://schemas.openxmlformats.org/officeDocument/2006/relationships/slideLayout" Target="../slideLayouts/slideLayout74.xml"/><Relationship Id="rId12" Type="http://schemas.openxmlformats.org/officeDocument/2006/relationships/slideLayout" Target="../slideLayouts/slideLayout79.xml"/><Relationship Id="rId17" Type="http://schemas.openxmlformats.org/officeDocument/2006/relationships/slideLayout" Target="../slideLayouts/slideLayout84.xml"/><Relationship Id="rId25" Type="http://schemas.openxmlformats.org/officeDocument/2006/relationships/slideLayout" Target="../slideLayouts/slideLayout92.xml"/><Relationship Id="rId33" Type="http://schemas.openxmlformats.org/officeDocument/2006/relationships/image" Target="../media/image8.emf"/><Relationship Id="rId2" Type="http://schemas.openxmlformats.org/officeDocument/2006/relationships/slideLayout" Target="../slideLayouts/slideLayout69.xml"/><Relationship Id="rId16" Type="http://schemas.openxmlformats.org/officeDocument/2006/relationships/slideLayout" Target="../slideLayouts/slideLayout83.xml"/><Relationship Id="rId20" Type="http://schemas.openxmlformats.org/officeDocument/2006/relationships/slideLayout" Target="../slideLayouts/slideLayout87.xml"/><Relationship Id="rId29" Type="http://schemas.openxmlformats.org/officeDocument/2006/relationships/slideLayout" Target="../slideLayouts/slideLayout96.xml"/><Relationship Id="rId1" Type="http://schemas.openxmlformats.org/officeDocument/2006/relationships/slideLayout" Target="../slideLayouts/slideLayout68.xml"/><Relationship Id="rId6" Type="http://schemas.openxmlformats.org/officeDocument/2006/relationships/slideLayout" Target="../slideLayouts/slideLayout73.xml"/><Relationship Id="rId11" Type="http://schemas.openxmlformats.org/officeDocument/2006/relationships/slideLayout" Target="../slideLayouts/slideLayout78.xml"/><Relationship Id="rId24" Type="http://schemas.openxmlformats.org/officeDocument/2006/relationships/slideLayout" Target="../slideLayouts/slideLayout91.xml"/><Relationship Id="rId32" Type="http://schemas.openxmlformats.org/officeDocument/2006/relationships/theme" Target="../theme/theme4.xml"/><Relationship Id="rId5" Type="http://schemas.openxmlformats.org/officeDocument/2006/relationships/slideLayout" Target="../slideLayouts/slideLayout72.xml"/><Relationship Id="rId15" Type="http://schemas.openxmlformats.org/officeDocument/2006/relationships/slideLayout" Target="../slideLayouts/slideLayout82.xml"/><Relationship Id="rId23" Type="http://schemas.openxmlformats.org/officeDocument/2006/relationships/slideLayout" Target="../slideLayouts/slideLayout90.xml"/><Relationship Id="rId28" Type="http://schemas.openxmlformats.org/officeDocument/2006/relationships/slideLayout" Target="../slideLayouts/slideLayout95.xml"/><Relationship Id="rId10" Type="http://schemas.openxmlformats.org/officeDocument/2006/relationships/slideLayout" Target="../slideLayouts/slideLayout77.xml"/><Relationship Id="rId19" Type="http://schemas.openxmlformats.org/officeDocument/2006/relationships/slideLayout" Target="../slideLayouts/slideLayout86.xml"/><Relationship Id="rId31" Type="http://schemas.openxmlformats.org/officeDocument/2006/relationships/slideLayout" Target="../slideLayouts/slideLayout98.xml"/><Relationship Id="rId4" Type="http://schemas.openxmlformats.org/officeDocument/2006/relationships/slideLayout" Target="../slideLayouts/slideLayout71.xml"/><Relationship Id="rId9" Type="http://schemas.openxmlformats.org/officeDocument/2006/relationships/slideLayout" Target="../slideLayouts/slideLayout76.xml"/><Relationship Id="rId14" Type="http://schemas.openxmlformats.org/officeDocument/2006/relationships/slideLayout" Target="../slideLayouts/slideLayout81.xml"/><Relationship Id="rId22" Type="http://schemas.openxmlformats.org/officeDocument/2006/relationships/slideLayout" Target="../slideLayouts/slideLayout89.xml"/><Relationship Id="rId27" Type="http://schemas.openxmlformats.org/officeDocument/2006/relationships/slideLayout" Target="../slideLayouts/slideLayout94.xml"/><Relationship Id="rId30" Type="http://schemas.openxmlformats.org/officeDocument/2006/relationships/slideLayout" Target="../slideLayouts/slideLayout97.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06.xml"/><Relationship Id="rId13" Type="http://schemas.openxmlformats.org/officeDocument/2006/relationships/slideLayout" Target="../slideLayouts/slideLayout111.xml"/><Relationship Id="rId18" Type="http://schemas.openxmlformats.org/officeDocument/2006/relationships/slideLayout" Target="../slideLayouts/slideLayout116.xml"/><Relationship Id="rId26" Type="http://schemas.openxmlformats.org/officeDocument/2006/relationships/slideLayout" Target="../slideLayouts/slideLayout124.xml"/><Relationship Id="rId3" Type="http://schemas.openxmlformats.org/officeDocument/2006/relationships/slideLayout" Target="../slideLayouts/slideLayout101.xml"/><Relationship Id="rId21" Type="http://schemas.openxmlformats.org/officeDocument/2006/relationships/slideLayout" Target="../slideLayouts/slideLayout119.xml"/><Relationship Id="rId34" Type="http://schemas.openxmlformats.org/officeDocument/2006/relationships/slideLayout" Target="../slideLayouts/slideLayout132.xml"/><Relationship Id="rId7" Type="http://schemas.openxmlformats.org/officeDocument/2006/relationships/slideLayout" Target="../slideLayouts/slideLayout105.xml"/><Relationship Id="rId12" Type="http://schemas.openxmlformats.org/officeDocument/2006/relationships/slideLayout" Target="../slideLayouts/slideLayout110.xml"/><Relationship Id="rId17" Type="http://schemas.openxmlformats.org/officeDocument/2006/relationships/slideLayout" Target="../slideLayouts/slideLayout115.xml"/><Relationship Id="rId25" Type="http://schemas.openxmlformats.org/officeDocument/2006/relationships/slideLayout" Target="../slideLayouts/slideLayout123.xml"/><Relationship Id="rId33" Type="http://schemas.openxmlformats.org/officeDocument/2006/relationships/slideLayout" Target="../slideLayouts/slideLayout131.xml"/><Relationship Id="rId2" Type="http://schemas.openxmlformats.org/officeDocument/2006/relationships/slideLayout" Target="../slideLayouts/slideLayout100.xml"/><Relationship Id="rId16" Type="http://schemas.openxmlformats.org/officeDocument/2006/relationships/slideLayout" Target="../slideLayouts/slideLayout114.xml"/><Relationship Id="rId20" Type="http://schemas.openxmlformats.org/officeDocument/2006/relationships/slideLayout" Target="../slideLayouts/slideLayout118.xml"/><Relationship Id="rId29" Type="http://schemas.openxmlformats.org/officeDocument/2006/relationships/slideLayout" Target="../slideLayouts/slideLayout127.xml"/><Relationship Id="rId1" Type="http://schemas.openxmlformats.org/officeDocument/2006/relationships/slideLayout" Target="../slideLayouts/slideLayout99.xml"/><Relationship Id="rId6" Type="http://schemas.openxmlformats.org/officeDocument/2006/relationships/slideLayout" Target="../slideLayouts/slideLayout104.xml"/><Relationship Id="rId11" Type="http://schemas.openxmlformats.org/officeDocument/2006/relationships/slideLayout" Target="../slideLayouts/slideLayout109.xml"/><Relationship Id="rId24" Type="http://schemas.openxmlformats.org/officeDocument/2006/relationships/slideLayout" Target="../slideLayouts/slideLayout122.xml"/><Relationship Id="rId32" Type="http://schemas.openxmlformats.org/officeDocument/2006/relationships/slideLayout" Target="../slideLayouts/slideLayout130.xml"/><Relationship Id="rId5" Type="http://schemas.openxmlformats.org/officeDocument/2006/relationships/slideLayout" Target="../slideLayouts/slideLayout103.xml"/><Relationship Id="rId15" Type="http://schemas.openxmlformats.org/officeDocument/2006/relationships/slideLayout" Target="../slideLayouts/slideLayout113.xml"/><Relationship Id="rId23" Type="http://schemas.openxmlformats.org/officeDocument/2006/relationships/slideLayout" Target="../slideLayouts/slideLayout121.xml"/><Relationship Id="rId28" Type="http://schemas.openxmlformats.org/officeDocument/2006/relationships/slideLayout" Target="../slideLayouts/slideLayout126.xml"/><Relationship Id="rId36" Type="http://schemas.openxmlformats.org/officeDocument/2006/relationships/image" Target="../media/image8.emf"/><Relationship Id="rId10" Type="http://schemas.openxmlformats.org/officeDocument/2006/relationships/slideLayout" Target="../slideLayouts/slideLayout108.xml"/><Relationship Id="rId19" Type="http://schemas.openxmlformats.org/officeDocument/2006/relationships/slideLayout" Target="../slideLayouts/slideLayout117.xml"/><Relationship Id="rId31" Type="http://schemas.openxmlformats.org/officeDocument/2006/relationships/slideLayout" Target="../slideLayouts/slideLayout129.xml"/><Relationship Id="rId4" Type="http://schemas.openxmlformats.org/officeDocument/2006/relationships/slideLayout" Target="../slideLayouts/slideLayout102.xml"/><Relationship Id="rId9" Type="http://schemas.openxmlformats.org/officeDocument/2006/relationships/slideLayout" Target="../slideLayouts/slideLayout107.xml"/><Relationship Id="rId14" Type="http://schemas.openxmlformats.org/officeDocument/2006/relationships/slideLayout" Target="../slideLayouts/slideLayout112.xml"/><Relationship Id="rId22" Type="http://schemas.openxmlformats.org/officeDocument/2006/relationships/slideLayout" Target="../slideLayouts/slideLayout120.xml"/><Relationship Id="rId27" Type="http://schemas.openxmlformats.org/officeDocument/2006/relationships/slideLayout" Target="../slideLayouts/slideLayout125.xml"/><Relationship Id="rId30" Type="http://schemas.openxmlformats.org/officeDocument/2006/relationships/slideLayout" Target="../slideLayouts/slideLayout128.xml"/><Relationship Id="rId35" Type="http://schemas.openxmlformats.org/officeDocument/2006/relationships/theme" Target="../theme/theme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A3D687-A5EA-4D96-A85D-D2D9D04AD70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51AAEAB5-DC0C-426A-B60D-5262A15FE10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F65D7CD-6EA3-4722-A34D-7411B979EEE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94C087B-338C-4182-AF63-7FDC88A654E5}" type="datetimeFigureOut">
              <a:rPr lang="en-GB" smtClean="0"/>
              <a:t>24/02/2020</a:t>
            </a:fld>
            <a:endParaRPr lang="en-GB"/>
          </a:p>
        </p:txBody>
      </p:sp>
      <p:sp>
        <p:nvSpPr>
          <p:cNvPr id="5" name="Footer Placeholder 4">
            <a:extLst>
              <a:ext uri="{FF2B5EF4-FFF2-40B4-BE49-F238E27FC236}">
                <a16:creationId xmlns:a16="http://schemas.microsoft.com/office/drawing/2014/main" id="{B38C7240-C5F2-45C9-B23A-C12308473BC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4F05E035-D116-4AEA-AD4B-404CAA7A956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02F0A34-BAD1-4950-8C8E-B7187CF3EDFA}" type="slidenum">
              <a:rPr lang="en-GB" smtClean="0"/>
              <a:t>‹#›</a:t>
            </a:fld>
            <a:endParaRPr lang="en-GB"/>
          </a:p>
        </p:txBody>
      </p:sp>
    </p:spTree>
    <p:extLst>
      <p:ext uri="{BB962C8B-B14F-4D97-AF65-F5344CB8AC3E}">
        <p14:creationId xmlns:p14="http://schemas.microsoft.com/office/powerpoint/2010/main" val="33534024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2" r:id="rId13"/>
    <p:sldLayoutId id="2147483759" r:id="rId14"/>
    <p:sldLayoutId id="2147483760" r:id="rId15"/>
    <p:sldLayoutId id="2147483761" r:id="rId16"/>
    <p:sldLayoutId id="2147483762" r:id="rId17"/>
    <p:sldLayoutId id="2147483763" r:id="rId18"/>
    <p:sldLayoutId id="2147483799" r:id="rId1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13" cstate="email">
            <a:extLst>
              <a:ext uri="{28A0092B-C50C-407E-A947-70E740481C1C}">
                <a14:useLocalDpi xmlns:a14="http://schemas.microsoft.com/office/drawing/2010/main"/>
              </a:ext>
            </a:extLst>
          </a:blip>
          <a:stretch>
            <a:fillRect/>
          </a:stretch>
        </p:blipFill>
        <p:spPr>
          <a:xfrm rot="5400000">
            <a:off x="9179299" y="3012080"/>
            <a:ext cx="6858623" cy="833219"/>
          </a:xfrm>
          <a:prstGeom prst="rect">
            <a:avLst/>
          </a:prstGeom>
        </p:spPr>
      </p:pic>
    </p:spTree>
    <p:extLst>
      <p:ext uri="{BB962C8B-B14F-4D97-AF65-F5344CB8AC3E}">
        <p14:creationId xmlns:p14="http://schemas.microsoft.com/office/powerpoint/2010/main" val="2251741938"/>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3" r:id="rId7"/>
    <p:sldLayoutId id="2147483674" r:id="rId8"/>
    <p:sldLayoutId id="2147483675" r:id="rId9"/>
    <p:sldLayoutId id="2147483676" r:id="rId10"/>
    <p:sldLayoutId id="2147483677" r:id="rId11"/>
  </p:sldLayoutIdLst>
  <p:transition>
    <p:fade/>
  </p:transition>
  <p:txStyles>
    <p:titleStyle>
      <a:lvl1pPr algn="l" defTabSz="914367" rtl="0" eaLnBrk="1" latinLnBrk="0" hangingPunct="1">
        <a:lnSpc>
          <a:spcPct val="90000"/>
        </a:lnSpc>
        <a:spcBef>
          <a:spcPct val="0"/>
        </a:spcBef>
        <a:buNone/>
        <a:defRPr lang="en-US" sz="4705" b="0" kern="1200" cap="none" spc="-147"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p15:clr>
            <a:srgbClr val="C35EA4"/>
          </p15:clr>
        </p15:guide>
        <p15:guide id="4" pos="1528">
          <p15:clr>
            <a:srgbClr val="C35EA4"/>
          </p15:clr>
        </p15:guide>
        <p15:guide id="5" pos="2619">
          <p15:clr>
            <a:srgbClr val="C35EA4"/>
          </p15:clr>
        </p15:guide>
        <p15:guide id="6" pos="2765">
          <p15:clr>
            <a:srgbClr val="C35EA4"/>
          </p15:clr>
        </p15:guide>
        <p15:guide id="7" pos="3855">
          <p15:clr>
            <a:srgbClr val="C35EA4"/>
          </p15:clr>
        </p15:guide>
        <p15:guide id="8" pos="4003">
          <p15:clr>
            <a:srgbClr val="C35EA4"/>
          </p15:clr>
        </p15:guide>
        <p15:guide id="9" pos="5083">
          <p15:clr>
            <a:srgbClr val="C35EA4"/>
          </p15:clr>
        </p15:guide>
        <p15:guide id="10" pos="5231">
          <p15:clr>
            <a:srgbClr val="C35EA4"/>
          </p15:clr>
        </p15:guide>
        <p15:guide id="11" pos="6323">
          <p15:clr>
            <a:srgbClr val="C35EA4"/>
          </p15:clr>
        </p15:guide>
        <p15:guide id="12" pos="6469">
          <p15:clr>
            <a:srgbClr val="C35EA4"/>
          </p15:clr>
        </p15:guide>
        <p15:guide id="16" pos="293">
          <p15:clr>
            <a:srgbClr val="F26B43"/>
          </p15:clr>
        </p15:guide>
        <p15:guide id="17" pos="7392">
          <p15:clr>
            <a:srgbClr val="F26B43"/>
          </p15:clr>
        </p15:guide>
        <p15:guide id="18" orient="horz" pos="751">
          <p15:clr>
            <a:srgbClr val="5ACBF0"/>
          </p15:clr>
        </p15:guide>
        <p15:guide id="19" orient="horz" pos="1366">
          <p15:clr>
            <a:srgbClr val="5ACBF0"/>
          </p15:clr>
        </p15:guide>
        <p15:guide id="20" orient="horz" pos="605">
          <p15:clr>
            <a:srgbClr val="5ACBF0"/>
          </p15:clr>
        </p15:guide>
        <p15:guide id="21" orient="horz" pos="1514">
          <p15:clr>
            <a:srgbClr val="5ACBF0"/>
          </p15:clr>
        </p15:guide>
        <p15:guide id="22" orient="horz" pos="2130">
          <p15:clr>
            <a:srgbClr val="5ACBF0"/>
          </p15:clr>
        </p15:guide>
        <p15:guide id="23" orient="horz" pos="2275">
          <p15:clr>
            <a:srgbClr val="5ACBF0"/>
          </p15:clr>
        </p15:guide>
        <p15:guide id="25" orient="horz" pos="288">
          <p15:clr>
            <a:srgbClr val="F26B43"/>
          </p15:clr>
        </p15:guide>
        <p15:guide id="26" orient="horz" pos="4014">
          <p15:clr>
            <a:srgbClr val="F26B43"/>
          </p15:clr>
        </p15:guide>
        <p15:guide id="27" orient="horz" pos="2891">
          <p15:clr>
            <a:srgbClr val="5ACBF0"/>
          </p15:clr>
        </p15:guide>
        <p15:guide id="28" orient="horz" pos="3038">
          <p15:clr>
            <a:srgbClr val="5ACBF0"/>
          </p15:clr>
        </p15:guide>
        <p15:guide id="29" orient="horz" pos="3654">
          <p15:clr>
            <a:srgbClr val="5ACBF0"/>
          </p15:clr>
        </p15:guide>
        <p15:guide id="30" orient="horz" pos="3800">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9"/>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986705886"/>
      </p:ext>
    </p:extLst>
  </p:cSld>
  <p:clrMap bg1="dk1" tx1="lt1" bg2="dk2" tx2="lt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 id="2147483700" r:id="rId13"/>
    <p:sldLayoutId id="2147483701" r:id="rId14"/>
    <p:sldLayoutId id="2147483702" r:id="rId15"/>
    <p:sldLayoutId id="2147483703" r:id="rId16"/>
    <p:sldLayoutId id="2147483704" r:id="rId17"/>
    <p:sldLayoutId id="2147483705" r:id="rId18"/>
    <p:sldLayoutId id="2147483706" r:id="rId19"/>
    <p:sldLayoutId id="2147483707" r:id="rId20"/>
    <p:sldLayoutId id="2147483708" r:id="rId21"/>
    <p:sldLayoutId id="2147483709" r:id="rId22"/>
    <p:sldLayoutId id="2147483710" r:id="rId23"/>
    <p:sldLayoutId id="2147483711" r:id="rId24"/>
    <p:sldLayoutId id="2147483712" r:id="rId25"/>
    <p:sldLayoutId id="2147483713" r:id="rId26"/>
    <p:sldLayoutId id="2147483714" r:id="rId27"/>
    <p:sldLayoutId id="2147483715" r:id="rId28"/>
    <p:sldLayoutId id="2147483716" r:id="rId29"/>
    <p:sldLayoutId id="2147483717" r:id="rId30"/>
    <p:sldLayoutId id="2147483718" r:id="rId31"/>
    <p:sldLayoutId id="2147483719" r:id="rId32"/>
    <p:sldLayoutId id="2147483720" r:id="rId33"/>
    <p:sldLayoutId id="2147483721" r:id="rId34"/>
    <p:sldLayoutId id="2147483722" r:id="rId35"/>
    <p:sldLayoutId id="2147483723" r:id="rId36"/>
    <p:sldLayoutId id="2147483726" r:id="rId37"/>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3"/>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361497129"/>
      </p:ext>
    </p:extLst>
  </p:cSld>
  <p:clrMap bg1="lt1" tx1="dk1" bg2="lt2" tx2="dk2" accent1="accent1" accent2="accent2" accent3="accent3" accent4="accent4" accent5="accent5" accent6="accent6" hlink="hlink" folHlink="folHlink"/>
  <p:sldLayoutIdLst>
    <p:sldLayoutId id="2147483728" r:id="rId1"/>
    <p:sldLayoutId id="2147483729" r:id="rId2"/>
    <p:sldLayoutId id="2147483730" r:id="rId3"/>
    <p:sldLayoutId id="2147483731" r:id="rId4"/>
    <p:sldLayoutId id="2147483732" r:id="rId5"/>
    <p:sldLayoutId id="2147483733" r:id="rId6"/>
    <p:sldLayoutId id="2147483734" r:id="rId7"/>
    <p:sldLayoutId id="2147483735" r:id="rId8"/>
    <p:sldLayoutId id="2147483736" r:id="rId9"/>
    <p:sldLayoutId id="2147483737" r:id="rId10"/>
    <p:sldLayoutId id="2147483738" r:id="rId11"/>
    <p:sldLayoutId id="2147483739" r:id="rId12"/>
    <p:sldLayoutId id="2147483740" r:id="rId13"/>
    <p:sldLayoutId id="2147483741" r:id="rId14"/>
    <p:sldLayoutId id="2147483742" r:id="rId15"/>
    <p:sldLayoutId id="2147483743" r:id="rId16"/>
    <p:sldLayoutId id="2147483744" r:id="rId17"/>
    <p:sldLayoutId id="2147483745" r:id="rId18"/>
    <p:sldLayoutId id="2147483746" r:id="rId19"/>
    <p:sldLayoutId id="2147483747" r:id="rId20"/>
    <p:sldLayoutId id="2147483748" r:id="rId21"/>
    <p:sldLayoutId id="2147483749" r:id="rId22"/>
    <p:sldLayoutId id="2147483750" r:id="rId23"/>
    <p:sldLayoutId id="2147483751" r:id="rId24"/>
    <p:sldLayoutId id="2147483752" r:id="rId25"/>
    <p:sldLayoutId id="2147483753" r:id="rId26"/>
    <p:sldLayoutId id="2147483754" r:id="rId27"/>
    <p:sldLayoutId id="2147483755" r:id="rId28"/>
    <p:sldLayoutId id="2147483756" r:id="rId29"/>
    <p:sldLayoutId id="2147483757" r:id="rId30"/>
    <p:sldLayoutId id="2147483758"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6" cstate="email">
            <a:extLst>
              <a:ext uri="{28A0092B-C50C-407E-A947-70E740481C1C}">
                <a14:useLocalDpi xmlns:a14="http://schemas.microsoft.com/office/drawing/2010/main"/>
              </a:ext>
            </a:extLst>
          </a:blip>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851231796"/>
      </p:ext>
    </p:extLst>
  </p:cSld>
  <p:clrMap bg1="lt1" tx1="dk1" bg2="lt2" tx2="dk2" accent1="accent1" accent2="accent2" accent3="accent3" accent4="accent4" accent5="accent5" accent6="accent6" hlink="hlink" folHlink="folHlink"/>
  <p:sldLayoutIdLst>
    <p:sldLayoutId id="2147483765" r:id="rId1"/>
    <p:sldLayoutId id="2147483766" r:id="rId2"/>
    <p:sldLayoutId id="2147483767" r:id="rId3"/>
    <p:sldLayoutId id="2147483768" r:id="rId4"/>
    <p:sldLayoutId id="2147483769" r:id="rId5"/>
    <p:sldLayoutId id="2147483770" r:id="rId6"/>
    <p:sldLayoutId id="2147483771" r:id="rId7"/>
    <p:sldLayoutId id="2147483772" r:id="rId8"/>
    <p:sldLayoutId id="2147483773" r:id="rId9"/>
    <p:sldLayoutId id="2147483774" r:id="rId10"/>
    <p:sldLayoutId id="2147483775" r:id="rId11"/>
    <p:sldLayoutId id="2147483776" r:id="rId12"/>
    <p:sldLayoutId id="2147483777" r:id="rId13"/>
    <p:sldLayoutId id="2147483778" r:id="rId14"/>
    <p:sldLayoutId id="2147483779" r:id="rId15"/>
    <p:sldLayoutId id="2147483780" r:id="rId16"/>
    <p:sldLayoutId id="2147483781" r:id="rId17"/>
    <p:sldLayoutId id="2147483782" r:id="rId18"/>
    <p:sldLayoutId id="2147483783" r:id="rId19"/>
    <p:sldLayoutId id="2147483784" r:id="rId20"/>
    <p:sldLayoutId id="2147483785" r:id="rId21"/>
    <p:sldLayoutId id="2147483786" r:id="rId22"/>
    <p:sldLayoutId id="2147483787" r:id="rId23"/>
    <p:sldLayoutId id="2147483788" r:id="rId24"/>
    <p:sldLayoutId id="2147483789" r:id="rId25"/>
    <p:sldLayoutId id="2147483790" r:id="rId26"/>
    <p:sldLayoutId id="2147483791" r:id="rId27"/>
    <p:sldLayoutId id="2147483792" r:id="rId28"/>
    <p:sldLayoutId id="2147483793" r:id="rId29"/>
    <p:sldLayoutId id="2147483794" r:id="rId30"/>
    <p:sldLayoutId id="2147483795" r:id="rId31"/>
    <p:sldLayoutId id="2147483796" r:id="rId32"/>
    <p:sldLayoutId id="2147483797" r:id="rId33"/>
    <p:sldLayoutId id="2147483798" r:id="rId3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8" Type="http://schemas.openxmlformats.org/officeDocument/2006/relationships/image" Target="../media/image44.svg"/><Relationship Id="rId3" Type="http://schemas.openxmlformats.org/officeDocument/2006/relationships/image" Target="../media/image39.png"/><Relationship Id="rId7" Type="http://schemas.openxmlformats.org/officeDocument/2006/relationships/image" Target="../media/image43.png"/><Relationship Id="rId12" Type="http://schemas.openxmlformats.org/officeDocument/2006/relationships/image" Target="../media/image46.sv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42.svg"/><Relationship Id="rId11" Type="http://schemas.openxmlformats.org/officeDocument/2006/relationships/image" Target="../media/image45.png"/><Relationship Id="rId5" Type="http://schemas.openxmlformats.org/officeDocument/2006/relationships/image" Target="../media/image41.png"/><Relationship Id="rId10" Type="http://schemas.openxmlformats.org/officeDocument/2006/relationships/image" Target="../media/image48.svg"/><Relationship Id="rId4" Type="http://schemas.openxmlformats.org/officeDocument/2006/relationships/image" Target="../media/image40.svg"/><Relationship Id="rId9" Type="http://schemas.openxmlformats.org/officeDocument/2006/relationships/image" Target="../media/image47.png"/></Relationships>
</file>

<file path=ppt/slides/_rels/slide13.xml.rels><?xml version="1.0" encoding="UTF-8" standalone="yes"?>
<Relationships xmlns="http://schemas.openxmlformats.org/package/2006/relationships"><Relationship Id="rId8" Type="http://schemas.microsoft.com/office/2007/relationships/hdphoto" Target="../media/hdphoto1.wdp"/><Relationship Id="rId13" Type="http://schemas.openxmlformats.org/officeDocument/2006/relationships/image" Target="../media/image60.svg"/><Relationship Id="rId3" Type="http://schemas.openxmlformats.org/officeDocument/2006/relationships/image" Target="../media/image51.png"/><Relationship Id="rId7" Type="http://schemas.openxmlformats.org/officeDocument/2006/relationships/image" Target="../media/image55.png"/><Relationship Id="rId12" Type="http://schemas.openxmlformats.org/officeDocument/2006/relationships/image" Target="../media/image59.png"/><Relationship Id="rId17" Type="http://schemas.openxmlformats.org/officeDocument/2006/relationships/image" Target="../media/image63.svg"/><Relationship Id="rId2" Type="http://schemas.openxmlformats.org/officeDocument/2006/relationships/notesSlide" Target="../notesSlides/notesSlide11.xml"/><Relationship Id="rId16" Type="http://schemas.openxmlformats.org/officeDocument/2006/relationships/image" Target="../media/image45.png"/><Relationship Id="rId1" Type="http://schemas.openxmlformats.org/officeDocument/2006/relationships/slideLayout" Target="../slideLayouts/slideLayout18.xml"/><Relationship Id="rId6" Type="http://schemas.openxmlformats.org/officeDocument/2006/relationships/image" Target="../media/image54.svg"/><Relationship Id="rId11" Type="http://schemas.openxmlformats.org/officeDocument/2006/relationships/image" Target="../media/image58.svg"/><Relationship Id="rId5" Type="http://schemas.openxmlformats.org/officeDocument/2006/relationships/image" Target="../media/image53.png"/><Relationship Id="rId15" Type="http://schemas.openxmlformats.org/officeDocument/2006/relationships/image" Target="../media/image62.svg"/><Relationship Id="rId10" Type="http://schemas.openxmlformats.org/officeDocument/2006/relationships/image" Target="../media/image57.png"/><Relationship Id="rId4" Type="http://schemas.openxmlformats.org/officeDocument/2006/relationships/image" Target="../media/image52.svg"/><Relationship Id="rId9" Type="http://schemas.openxmlformats.org/officeDocument/2006/relationships/image" Target="../media/image56.png"/><Relationship Id="rId14" Type="http://schemas.openxmlformats.org/officeDocument/2006/relationships/image" Target="../media/image61.png"/></Relationships>
</file>

<file path=ppt/slides/_rels/slide14.xml.rels><?xml version="1.0" encoding="UTF-8" standalone="yes"?>
<Relationships xmlns="http://schemas.openxmlformats.org/package/2006/relationships"><Relationship Id="rId8" Type="http://schemas.microsoft.com/office/2007/relationships/hdphoto" Target="../media/hdphoto1.wdp"/><Relationship Id="rId13" Type="http://schemas.openxmlformats.org/officeDocument/2006/relationships/image" Target="../media/image60.svg"/><Relationship Id="rId18" Type="http://schemas.openxmlformats.org/officeDocument/2006/relationships/image" Target="../media/image66.png"/><Relationship Id="rId3" Type="http://schemas.openxmlformats.org/officeDocument/2006/relationships/image" Target="../media/image51.png"/><Relationship Id="rId21" Type="http://schemas.openxmlformats.org/officeDocument/2006/relationships/image" Target="../media/image69.svg"/><Relationship Id="rId7" Type="http://schemas.openxmlformats.org/officeDocument/2006/relationships/image" Target="../media/image55.png"/><Relationship Id="rId12" Type="http://schemas.openxmlformats.org/officeDocument/2006/relationships/image" Target="../media/image59.png"/><Relationship Id="rId17" Type="http://schemas.openxmlformats.org/officeDocument/2006/relationships/image" Target="../media/image65.svg"/><Relationship Id="rId25" Type="http://schemas.openxmlformats.org/officeDocument/2006/relationships/image" Target="../media/image63.svg"/><Relationship Id="rId2" Type="http://schemas.openxmlformats.org/officeDocument/2006/relationships/notesSlide" Target="../notesSlides/notesSlide12.xml"/><Relationship Id="rId16" Type="http://schemas.openxmlformats.org/officeDocument/2006/relationships/image" Target="../media/image64.png"/><Relationship Id="rId20" Type="http://schemas.openxmlformats.org/officeDocument/2006/relationships/image" Target="../media/image68.png"/><Relationship Id="rId1" Type="http://schemas.openxmlformats.org/officeDocument/2006/relationships/slideLayout" Target="../slideLayouts/slideLayout18.xml"/><Relationship Id="rId6" Type="http://schemas.openxmlformats.org/officeDocument/2006/relationships/image" Target="../media/image54.svg"/><Relationship Id="rId11" Type="http://schemas.openxmlformats.org/officeDocument/2006/relationships/image" Target="../media/image58.svg"/><Relationship Id="rId24" Type="http://schemas.openxmlformats.org/officeDocument/2006/relationships/image" Target="../media/image45.png"/><Relationship Id="rId5" Type="http://schemas.openxmlformats.org/officeDocument/2006/relationships/image" Target="../media/image53.png"/><Relationship Id="rId15" Type="http://schemas.openxmlformats.org/officeDocument/2006/relationships/image" Target="../media/image62.svg"/><Relationship Id="rId23" Type="http://schemas.openxmlformats.org/officeDocument/2006/relationships/image" Target="../media/image71.svg"/><Relationship Id="rId10" Type="http://schemas.openxmlformats.org/officeDocument/2006/relationships/image" Target="../media/image57.png"/><Relationship Id="rId19" Type="http://schemas.openxmlformats.org/officeDocument/2006/relationships/image" Target="../media/image67.svg"/><Relationship Id="rId4" Type="http://schemas.openxmlformats.org/officeDocument/2006/relationships/image" Target="../media/image52.svg"/><Relationship Id="rId9" Type="http://schemas.openxmlformats.org/officeDocument/2006/relationships/image" Target="../media/image56.png"/><Relationship Id="rId14" Type="http://schemas.openxmlformats.org/officeDocument/2006/relationships/image" Target="../media/image61.png"/><Relationship Id="rId22" Type="http://schemas.openxmlformats.org/officeDocument/2006/relationships/image" Target="../media/image70.png"/></Relationships>
</file>

<file path=ppt/slides/_rels/slide15.xml.rels><?xml version="1.0" encoding="UTF-8" standalone="yes"?>
<Relationships xmlns="http://schemas.openxmlformats.org/package/2006/relationships"><Relationship Id="rId8" Type="http://schemas.openxmlformats.org/officeDocument/2006/relationships/image" Target="../media/image77.png"/><Relationship Id="rId13" Type="http://schemas.openxmlformats.org/officeDocument/2006/relationships/image" Target="../media/image82.png"/><Relationship Id="rId18" Type="http://schemas.microsoft.com/office/2007/relationships/hdphoto" Target="../media/hdphoto3.wdp"/><Relationship Id="rId26" Type="http://schemas.openxmlformats.org/officeDocument/2006/relationships/image" Target="../media/image92.png"/><Relationship Id="rId3" Type="http://schemas.openxmlformats.org/officeDocument/2006/relationships/image" Target="../media/image72.png"/><Relationship Id="rId21" Type="http://schemas.openxmlformats.org/officeDocument/2006/relationships/image" Target="../media/image88.png"/><Relationship Id="rId7" Type="http://schemas.openxmlformats.org/officeDocument/2006/relationships/image" Target="../media/image76.png"/><Relationship Id="rId12" Type="http://schemas.openxmlformats.org/officeDocument/2006/relationships/image" Target="../media/image81.svg"/><Relationship Id="rId17" Type="http://schemas.openxmlformats.org/officeDocument/2006/relationships/image" Target="../media/image85.png"/><Relationship Id="rId25" Type="http://schemas.openxmlformats.org/officeDocument/2006/relationships/image" Target="../media/image91.png"/><Relationship Id="rId2" Type="http://schemas.openxmlformats.org/officeDocument/2006/relationships/notesSlide" Target="../notesSlides/notesSlide13.xml"/><Relationship Id="rId16" Type="http://schemas.openxmlformats.org/officeDocument/2006/relationships/image" Target="../media/image84.png"/><Relationship Id="rId20" Type="http://schemas.openxmlformats.org/officeDocument/2006/relationships/image" Target="../media/image87.png"/><Relationship Id="rId29" Type="http://schemas.openxmlformats.org/officeDocument/2006/relationships/image" Target="../media/image95.png"/><Relationship Id="rId1" Type="http://schemas.openxmlformats.org/officeDocument/2006/relationships/slideLayout" Target="../slideLayouts/slideLayout6.xml"/><Relationship Id="rId6" Type="http://schemas.openxmlformats.org/officeDocument/2006/relationships/image" Target="../media/image75.png"/><Relationship Id="rId11" Type="http://schemas.openxmlformats.org/officeDocument/2006/relationships/image" Target="../media/image80.png"/><Relationship Id="rId24" Type="http://schemas.openxmlformats.org/officeDocument/2006/relationships/image" Target="../media/image90.png"/><Relationship Id="rId5" Type="http://schemas.openxmlformats.org/officeDocument/2006/relationships/image" Target="../media/image74.png"/><Relationship Id="rId15" Type="http://schemas.openxmlformats.org/officeDocument/2006/relationships/image" Target="../media/image83.png"/><Relationship Id="rId23" Type="http://schemas.microsoft.com/office/2007/relationships/hdphoto" Target="../media/hdphoto4.wdp"/><Relationship Id="rId28" Type="http://schemas.openxmlformats.org/officeDocument/2006/relationships/image" Target="../media/image94.svg"/><Relationship Id="rId10" Type="http://schemas.openxmlformats.org/officeDocument/2006/relationships/image" Target="../media/image79.png"/><Relationship Id="rId19" Type="http://schemas.openxmlformats.org/officeDocument/2006/relationships/image" Target="../media/image86.png"/><Relationship Id="rId4" Type="http://schemas.openxmlformats.org/officeDocument/2006/relationships/image" Target="../media/image73.png"/><Relationship Id="rId9" Type="http://schemas.openxmlformats.org/officeDocument/2006/relationships/image" Target="../media/image78.png"/><Relationship Id="rId14" Type="http://schemas.microsoft.com/office/2007/relationships/hdphoto" Target="../media/hdphoto2.wdp"/><Relationship Id="rId22" Type="http://schemas.openxmlformats.org/officeDocument/2006/relationships/image" Target="../media/image89.png"/><Relationship Id="rId27" Type="http://schemas.openxmlformats.org/officeDocument/2006/relationships/image" Target="../media/image93.png"/><Relationship Id="rId30" Type="http://schemas.openxmlformats.org/officeDocument/2006/relationships/image" Target="../media/image96.png"/></Relationships>
</file>

<file path=ppt/slides/_rels/slide16.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4.xml"/></Relationships>
</file>

<file path=ppt/slides/_rels/slide19.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15.xml"/><Relationship Id="rId1" Type="http://schemas.openxmlformats.org/officeDocument/2006/relationships/slideLayout" Target="../slideLayouts/slideLayout64.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8" Type="http://schemas.openxmlformats.org/officeDocument/2006/relationships/image" Target="../media/image105.svg"/><Relationship Id="rId13" Type="http://schemas.openxmlformats.org/officeDocument/2006/relationships/image" Target="../media/image110.png"/><Relationship Id="rId18" Type="http://schemas.openxmlformats.org/officeDocument/2006/relationships/image" Target="../media/image115.svg"/><Relationship Id="rId3" Type="http://schemas.openxmlformats.org/officeDocument/2006/relationships/image" Target="../media/image100.png"/><Relationship Id="rId7" Type="http://schemas.openxmlformats.org/officeDocument/2006/relationships/image" Target="../media/image104.png"/><Relationship Id="rId12" Type="http://schemas.openxmlformats.org/officeDocument/2006/relationships/image" Target="../media/image109.svg"/><Relationship Id="rId17" Type="http://schemas.openxmlformats.org/officeDocument/2006/relationships/image" Target="../media/image114.png"/><Relationship Id="rId2" Type="http://schemas.openxmlformats.org/officeDocument/2006/relationships/notesSlide" Target="../notesSlides/notesSlide16.xml"/><Relationship Id="rId16" Type="http://schemas.openxmlformats.org/officeDocument/2006/relationships/image" Target="../media/image113.svg"/><Relationship Id="rId20" Type="http://schemas.openxmlformats.org/officeDocument/2006/relationships/image" Target="../media/image117.png"/><Relationship Id="rId1" Type="http://schemas.openxmlformats.org/officeDocument/2006/relationships/slideLayout" Target="../slideLayouts/slideLayout6.xml"/><Relationship Id="rId6" Type="http://schemas.openxmlformats.org/officeDocument/2006/relationships/image" Target="../media/image103.svg"/><Relationship Id="rId11" Type="http://schemas.openxmlformats.org/officeDocument/2006/relationships/image" Target="../media/image108.png"/><Relationship Id="rId5" Type="http://schemas.openxmlformats.org/officeDocument/2006/relationships/image" Target="../media/image102.png"/><Relationship Id="rId15" Type="http://schemas.openxmlformats.org/officeDocument/2006/relationships/image" Target="../media/image112.png"/><Relationship Id="rId10" Type="http://schemas.openxmlformats.org/officeDocument/2006/relationships/image" Target="../media/image107.svg"/><Relationship Id="rId19" Type="http://schemas.openxmlformats.org/officeDocument/2006/relationships/image" Target="../media/image116.emf"/><Relationship Id="rId4" Type="http://schemas.openxmlformats.org/officeDocument/2006/relationships/image" Target="../media/image101.svg"/><Relationship Id="rId9" Type="http://schemas.openxmlformats.org/officeDocument/2006/relationships/image" Target="../media/image106.png"/><Relationship Id="rId14" Type="http://schemas.openxmlformats.org/officeDocument/2006/relationships/image" Target="../media/image111.svg"/></Relationships>
</file>

<file path=ppt/slides/_rels/slide21.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17.xml"/><Relationship Id="rId1" Type="http://schemas.openxmlformats.org/officeDocument/2006/relationships/slideLayout" Target="../slideLayouts/slideLayout19.xml"/><Relationship Id="rId5" Type="http://schemas.openxmlformats.org/officeDocument/2006/relationships/image" Target="../media/image121.png"/><Relationship Id="rId4" Type="http://schemas.openxmlformats.org/officeDocument/2006/relationships/image" Target="../media/image120.png"/></Relationships>
</file>

<file path=ppt/slides/_rels/slide23.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8" Type="http://schemas.openxmlformats.org/officeDocument/2006/relationships/image" Target="../media/image128.png"/><Relationship Id="rId3" Type="http://schemas.openxmlformats.org/officeDocument/2006/relationships/image" Target="../media/image123.png"/><Relationship Id="rId7" Type="http://schemas.openxmlformats.org/officeDocument/2006/relationships/image" Target="../media/image127.png"/><Relationship Id="rId2" Type="http://schemas.openxmlformats.org/officeDocument/2006/relationships/notesSlide" Target="../notesSlides/notesSlide19.xml"/><Relationship Id="rId1" Type="http://schemas.openxmlformats.org/officeDocument/2006/relationships/slideLayout" Target="../slideLayouts/slideLayout102.xml"/><Relationship Id="rId6" Type="http://schemas.openxmlformats.org/officeDocument/2006/relationships/image" Target="../media/image126.png"/><Relationship Id="rId5" Type="http://schemas.openxmlformats.org/officeDocument/2006/relationships/image" Target="../media/image125.png"/><Relationship Id="rId10" Type="http://schemas.openxmlformats.org/officeDocument/2006/relationships/image" Target="../media/image130.png"/><Relationship Id="rId4" Type="http://schemas.openxmlformats.org/officeDocument/2006/relationships/image" Target="../media/image124.png"/><Relationship Id="rId9" Type="http://schemas.openxmlformats.org/officeDocument/2006/relationships/image" Target="../media/image129.png"/></Relationships>
</file>

<file path=ppt/slides/_rels/slide25.xml.rels><?xml version="1.0" encoding="UTF-8" standalone="yes"?>
<Relationships xmlns="http://schemas.openxmlformats.org/package/2006/relationships"><Relationship Id="rId2" Type="http://schemas.openxmlformats.org/officeDocument/2006/relationships/image" Target="../media/image131.jp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1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8" Type="http://schemas.openxmlformats.org/officeDocument/2006/relationships/image" Target="../media/image44.svg"/><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42.svg"/><Relationship Id="rId5" Type="http://schemas.openxmlformats.org/officeDocument/2006/relationships/image" Target="../media/image41.png"/><Relationship Id="rId10" Type="http://schemas.openxmlformats.org/officeDocument/2006/relationships/image" Target="../media/image46.svg"/><Relationship Id="rId4" Type="http://schemas.openxmlformats.org/officeDocument/2006/relationships/image" Target="../media/image40.svg"/><Relationship Id="rId9" Type="http://schemas.openxmlformats.org/officeDocument/2006/relationships/image" Target="../media/image45.png"/></Relationships>
</file>

<file path=ppt/slides/_rels/slide7.xml.rels><?xml version="1.0" encoding="UTF-8" standalone="yes"?>
<Relationships xmlns="http://schemas.openxmlformats.org/package/2006/relationships"><Relationship Id="rId8" Type="http://schemas.openxmlformats.org/officeDocument/2006/relationships/image" Target="../media/image44.svg"/><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42.svg"/><Relationship Id="rId5" Type="http://schemas.openxmlformats.org/officeDocument/2006/relationships/image" Target="../media/image41.png"/><Relationship Id="rId10" Type="http://schemas.openxmlformats.org/officeDocument/2006/relationships/image" Target="../media/image46.svg"/><Relationship Id="rId4" Type="http://schemas.openxmlformats.org/officeDocument/2006/relationships/image" Target="../media/image40.svg"/><Relationship Id="rId9" Type="http://schemas.openxmlformats.org/officeDocument/2006/relationships/image" Target="../media/image45.png"/></Relationships>
</file>

<file path=ppt/slides/_rels/slide8.xml.rels><?xml version="1.0" encoding="UTF-8" standalone="yes"?>
<Relationships xmlns="http://schemas.openxmlformats.org/package/2006/relationships"><Relationship Id="rId8" Type="http://schemas.openxmlformats.org/officeDocument/2006/relationships/image" Target="../media/image44.svg"/><Relationship Id="rId3" Type="http://schemas.openxmlformats.org/officeDocument/2006/relationships/image" Target="../media/image39.png"/><Relationship Id="rId7" Type="http://schemas.openxmlformats.org/officeDocument/2006/relationships/image" Target="../media/image43.png"/><Relationship Id="rId12" Type="http://schemas.openxmlformats.org/officeDocument/2006/relationships/image" Target="../media/image48.sv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42.svg"/><Relationship Id="rId11" Type="http://schemas.openxmlformats.org/officeDocument/2006/relationships/image" Target="../media/image47.png"/><Relationship Id="rId5" Type="http://schemas.openxmlformats.org/officeDocument/2006/relationships/image" Target="../media/image41.png"/><Relationship Id="rId10" Type="http://schemas.openxmlformats.org/officeDocument/2006/relationships/image" Target="../media/image46.svg"/><Relationship Id="rId4" Type="http://schemas.openxmlformats.org/officeDocument/2006/relationships/image" Target="../media/image40.svg"/><Relationship Id="rId9" Type="http://schemas.openxmlformats.org/officeDocument/2006/relationships/image" Target="../media/image45.png"/></Relationships>
</file>

<file path=ppt/slides/_rels/slide9.xml.rels><?xml version="1.0" encoding="UTF-8" standalone="yes"?>
<Relationships xmlns="http://schemas.openxmlformats.org/package/2006/relationships"><Relationship Id="rId3" Type="http://schemas.openxmlformats.org/officeDocument/2006/relationships/image" Target="../media/image50.svg"/><Relationship Id="rId2" Type="http://schemas.openxmlformats.org/officeDocument/2006/relationships/image" Target="../media/image49.png"/><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texto 1">
            <a:extLst>
              <a:ext uri="{FF2B5EF4-FFF2-40B4-BE49-F238E27FC236}">
                <a16:creationId xmlns:a16="http://schemas.microsoft.com/office/drawing/2014/main" id="{18BEC758-C63F-4A86-8510-25B6A8D23EB6}"/>
              </a:ext>
            </a:extLst>
          </p:cNvPr>
          <p:cNvSpPr txBox="1">
            <a:spLocks/>
          </p:cNvSpPr>
          <p:nvPr/>
        </p:nvSpPr>
        <p:spPr>
          <a:xfrm>
            <a:off x="0" y="0"/>
            <a:ext cx="12192000" cy="6857999"/>
          </a:xfrm>
          <a:prstGeom prst="rect">
            <a:avLst/>
          </a:prstGeom>
          <a:solidFill>
            <a:schemeClr val="bg1">
              <a:alpha val="25000"/>
            </a:schemeClr>
          </a:solidFill>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r>
              <a:rPr lang="en-US" sz="4000" b="1" dirty="0">
                <a:solidFill>
                  <a:srgbClr val="124548"/>
                </a:solidFill>
              </a:rPr>
              <a:t>Microsoft Power Platform + Dynamics 365</a:t>
            </a: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p:txBody>
      </p:sp>
    </p:spTree>
    <p:extLst>
      <p:ext uri="{BB962C8B-B14F-4D97-AF65-F5344CB8AC3E}">
        <p14:creationId xmlns:p14="http://schemas.microsoft.com/office/powerpoint/2010/main" val="38972760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83F0A1E9-B2B7-4226-AC26-78462F26BFB2}"/>
              </a:ext>
            </a:extLst>
          </p:cNvPr>
          <p:cNvCxnSpPr/>
          <p:nvPr/>
        </p:nvCxnSpPr>
        <p:spPr>
          <a:xfrm>
            <a:off x="3707449" y="1680755"/>
            <a:ext cx="0" cy="4197531"/>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C914351F-7F9A-4AD8-B82F-DA436E92F270}"/>
              </a:ext>
            </a:extLst>
          </p:cNvPr>
          <p:cNvGrpSpPr/>
          <p:nvPr/>
        </p:nvGrpSpPr>
        <p:grpSpPr>
          <a:xfrm>
            <a:off x="228599" y="2184259"/>
            <a:ext cx="2714898" cy="3694027"/>
            <a:chOff x="228599" y="2184259"/>
            <a:chExt cx="2714898" cy="3694027"/>
          </a:xfrm>
        </p:grpSpPr>
        <p:sp>
          <p:nvSpPr>
            <p:cNvPr id="4" name="TextBox 3">
              <a:extLst>
                <a:ext uri="{FF2B5EF4-FFF2-40B4-BE49-F238E27FC236}">
                  <a16:creationId xmlns:a16="http://schemas.microsoft.com/office/drawing/2014/main" id="{1828007D-FB79-430A-8191-DAD69E62F6F8}"/>
                </a:ext>
              </a:extLst>
            </p:cNvPr>
            <p:cNvSpPr txBox="1"/>
            <p:nvPr/>
          </p:nvSpPr>
          <p:spPr>
            <a:xfrm flipH="1">
              <a:off x="228599" y="5570509"/>
              <a:ext cx="2714898" cy="307777"/>
            </a:xfrm>
            <a:prstGeom prst="rect">
              <a:avLst/>
            </a:prstGeom>
            <a:noFill/>
            <a:ln>
              <a:noFill/>
            </a:ln>
          </p:spPr>
          <p:txBody>
            <a:bodyPr wrap="square" lIns="0" tIns="0" rIns="0" bIns="0" rtlCol="0">
              <a:spAutoFit/>
            </a:bodyPr>
            <a:lstStyle/>
            <a:p>
              <a:pPr algn="ctr"/>
              <a:r>
                <a:rPr lang="en-US" sz="2000" dirty="0">
                  <a:gradFill>
                    <a:gsLst>
                      <a:gs pos="2917">
                        <a:schemeClr val="tx1"/>
                      </a:gs>
                      <a:gs pos="30000">
                        <a:schemeClr val="tx1"/>
                      </a:gs>
                    </a:gsLst>
                    <a:lin ang="5400000" scaled="0"/>
                  </a:gradFill>
                </a:rPr>
                <a:t>It’s smart</a:t>
              </a:r>
            </a:p>
          </p:txBody>
        </p:sp>
        <p:sp>
          <p:nvSpPr>
            <p:cNvPr id="9" name="Brain_3" title="Icon of a brain">
              <a:extLst>
                <a:ext uri="{FF2B5EF4-FFF2-40B4-BE49-F238E27FC236}">
                  <a16:creationId xmlns:a16="http://schemas.microsoft.com/office/drawing/2014/main" id="{301764B8-A36A-4255-85A8-5A6E4DA63EDB}"/>
                </a:ext>
              </a:extLst>
            </p:cNvPr>
            <p:cNvSpPr>
              <a:spLocks noChangeAspect="1" noEditPoints="1"/>
            </p:cNvSpPr>
            <p:nvPr/>
          </p:nvSpPr>
          <p:spPr bwMode="auto">
            <a:xfrm>
              <a:off x="296912" y="2184259"/>
              <a:ext cx="2522135" cy="2711972"/>
            </a:xfrm>
            <a:custGeom>
              <a:avLst/>
              <a:gdLst>
                <a:gd name="T0" fmla="*/ 68 w 315"/>
                <a:gd name="T1" fmla="*/ 292 h 338"/>
                <a:gd name="T2" fmla="*/ 24 w 315"/>
                <a:gd name="T3" fmla="*/ 231 h 338"/>
                <a:gd name="T4" fmla="*/ 28 w 315"/>
                <a:gd name="T5" fmla="*/ 126 h 338"/>
                <a:gd name="T6" fmla="*/ 68 w 315"/>
                <a:gd name="T7" fmla="*/ 46 h 338"/>
                <a:gd name="T8" fmla="*/ 113 w 315"/>
                <a:gd name="T9" fmla="*/ 0 h 338"/>
                <a:gd name="T10" fmla="*/ 158 w 315"/>
                <a:gd name="T11" fmla="*/ 293 h 338"/>
                <a:gd name="T12" fmla="*/ 248 w 315"/>
                <a:gd name="T13" fmla="*/ 292 h 338"/>
                <a:gd name="T14" fmla="*/ 292 w 315"/>
                <a:gd name="T15" fmla="*/ 231 h 338"/>
                <a:gd name="T16" fmla="*/ 287 w 315"/>
                <a:gd name="T17" fmla="*/ 126 h 338"/>
                <a:gd name="T18" fmla="*/ 248 w 315"/>
                <a:gd name="T19" fmla="*/ 46 h 338"/>
                <a:gd name="T20" fmla="*/ 203 w 315"/>
                <a:gd name="T21" fmla="*/ 0 h 338"/>
                <a:gd name="T22" fmla="*/ 158 w 315"/>
                <a:gd name="T23" fmla="*/ 293 h 338"/>
                <a:gd name="T24" fmla="*/ 90 w 315"/>
                <a:gd name="T25" fmla="*/ 293 h 338"/>
                <a:gd name="T26" fmla="*/ 248 w 315"/>
                <a:gd name="T27" fmla="*/ 293 h 338"/>
                <a:gd name="T28" fmla="*/ 68 w 315"/>
                <a:gd name="T29" fmla="*/ 180 h 338"/>
                <a:gd name="T30" fmla="*/ 90 w 315"/>
                <a:gd name="T31" fmla="*/ 203 h 338"/>
                <a:gd name="T32" fmla="*/ 158 w 315"/>
                <a:gd name="T33" fmla="*/ 225 h 338"/>
                <a:gd name="T34" fmla="*/ 225 w 315"/>
                <a:gd name="T35" fmla="*/ 203 h 338"/>
                <a:gd name="T36" fmla="*/ 248 w 315"/>
                <a:gd name="T37" fmla="*/ 180 h 338"/>
                <a:gd name="T38" fmla="*/ 79 w 315"/>
                <a:gd name="T39" fmla="*/ 90 h 338"/>
                <a:gd name="T40" fmla="*/ 113 w 315"/>
                <a:gd name="T41" fmla="*/ 113 h 338"/>
                <a:gd name="T42" fmla="*/ 135 w 315"/>
                <a:gd name="T43" fmla="*/ 135 h 338"/>
                <a:gd name="T44" fmla="*/ 203 w 315"/>
                <a:gd name="T45" fmla="*/ 113 h 338"/>
                <a:gd name="T46" fmla="*/ 225 w 315"/>
                <a:gd name="T47" fmla="*/ 90 h 338"/>
                <a:gd name="T48" fmla="*/ 24 w 315"/>
                <a:gd name="T49" fmla="*/ 231 h 338"/>
                <a:gd name="T50" fmla="*/ 248 w 315"/>
                <a:gd name="T51" fmla="*/ 248 h 338"/>
                <a:gd name="T52" fmla="*/ 28 w 315"/>
                <a:gd name="T53" fmla="*/ 126 h 338"/>
                <a:gd name="T54" fmla="*/ 243 w 315"/>
                <a:gd name="T55" fmla="*/ 126 h 338"/>
                <a:gd name="T56" fmla="*/ 68 w 315"/>
                <a:gd name="T57" fmla="*/ 45 h 338"/>
                <a:gd name="T58" fmla="*/ 248 w 315"/>
                <a:gd name="T59" fmla="*/ 45 h 338"/>
                <a:gd name="T60" fmla="*/ 135 w 315"/>
                <a:gd name="T61" fmla="*/ 293 h 338"/>
                <a:gd name="T62" fmla="*/ 68 w 315"/>
                <a:gd name="T63" fmla="*/ 293 h 338"/>
                <a:gd name="T64" fmla="*/ 101 w 315"/>
                <a:gd name="T65" fmla="*/ 338 h 338"/>
                <a:gd name="T66" fmla="*/ 158 w 315"/>
                <a:gd name="T67" fmla="*/ 315 h 338"/>
                <a:gd name="T68" fmla="*/ 158 w 315"/>
                <a:gd name="T69" fmla="*/ 293 h 338"/>
                <a:gd name="T70" fmla="*/ 180 w 315"/>
                <a:gd name="T71" fmla="*/ 338 h 338"/>
                <a:gd name="T72" fmla="*/ 248 w 315"/>
                <a:gd name="T73" fmla="*/ 304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5" h="338">
                  <a:moveTo>
                    <a:pt x="68" y="293"/>
                  </a:moveTo>
                  <a:cubicBezTo>
                    <a:pt x="68" y="293"/>
                    <a:pt x="68" y="292"/>
                    <a:pt x="68" y="292"/>
                  </a:cubicBezTo>
                  <a:cubicBezTo>
                    <a:pt x="42" y="289"/>
                    <a:pt x="23" y="268"/>
                    <a:pt x="23" y="242"/>
                  </a:cubicBezTo>
                  <a:cubicBezTo>
                    <a:pt x="23" y="238"/>
                    <a:pt x="23" y="235"/>
                    <a:pt x="24" y="231"/>
                  </a:cubicBezTo>
                  <a:cubicBezTo>
                    <a:pt x="10" y="219"/>
                    <a:pt x="0" y="201"/>
                    <a:pt x="0" y="180"/>
                  </a:cubicBezTo>
                  <a:cubicBezTo>
                    <a:pt x="0" y="158"/>
                    <a:pt x="11" y="138"/>
                    <a:pt x="28" y="126"/>
                  </a:cubicBezTo>
                  <a:cubicBezTo>
                    <a:pt x="25" y="118"/>
                    <a:pt x="23" y="110"/>
                    <a:pt x="23" y="102"/>
                  </a:cubicBezTo>
                  <a:cubicBezTo>
                    <a:pt x="23" y="74"/>
                    <a:pt x="42" y="52"/>
                    <a:pt x="68" y="46"/>
                  </a:cubicBezTo>
                  <a:cubicBezTo>
                    <a:pt x="68" y="46"/>
                    <a:pt x="68" y="46"/>
                    <a:pt x="68" y="45"/>
                  </a:cubicBezTo>
                  <a:cubicBezTo>
                    <a:pt x="68" y="20"/>
                    <a:pt x="88" y="0"/>
                    <a:pt x="113" y="0"/>
                  </a:cubicBezTo>
                  <a:cubicBezTo>
                    <a:pt x="138" y="0"/>
                    <a:pt x="158" y="20"/>
                    <a:pt x="158" y="45"/>
                  </a:cubicBezTo>
                  <a:cubicBezTo>
                    <a:pt x="158" y="293"/>
                    <a:pt x="158" y="293"/>
                    <a:pt x="158" y="293"/>
                  </a:cubicBezTo>
                  <a:moveTo>
                    <a:pt x="248" y="293"/>
                  </a:moveTo>
                  <a:cubicBezTo>
                    <a:pt x="248" y="293"/>
                    <a:pt x="248" y="292"/>
                    <a:pt x="248" y="292"/>
                  </a:cubicBezTo>
                  <a:cubicBezTo>
                    <a:pt x="273" y="289"/>
                    <a:pt x="293" y="268"/>
                    <a:pt x="293" y="242"/>
                  </a:cubicBezTo>
                  <a:cubicBezTo>
                    <a:pt x="293" y="238"/>
                    <a:pt x="292" y="235"/>
                    <a:pt x="292" y="231"/>
                  </a:cubicBezTo>
                  <a:cubicBezTo>
                    <a:pt x="306" y="219"/>
                    <a:pt x="315" y="201"/>
                    <a:pt x="315" y="180"/>
                  </a:cubicBezTo>
                  <a:cubicBezTo>
                    <a:pt x="315" y="158"/>
                    <a:pt x="304" y="138"/>
                    <a:pt x="287" y="126"/>
                  </a:cubicBezTo>
                  <a:cubicBezTo>
                    <a:pt x="291" y="118"/>
                    <a:pt x="293" y="110"/>
                    <a:pt x="293" y="102"/>
                  </a:cubicBezTo>
                  <a:cubicBezTo>
                    <a:pt x="293" y="74"/>
                    <a:pt x="273" y="52"/>
                    <a:pt x="248" y="46"/>
                  </a:cubicBezTo>
                  <a:cubicBezTo>
                    <a:pt x="248" y="46"/>
                    <a:pt x="248" y="46"/>
                    <a:pt x="248" y="45"/>
                  </a:cubicBezTo>
                  <a:cubicBezTo>
                    <a:pt x="248" y="20"/>
                    <a:pt x="228" y="0"/>
                    <a:pt x="203" y="0"/>
                  </a:cubicBezTo>
                  <a:cubicBezTo>
                    <a:pt x="178" y="0"/>
                    <a:pt x="158" y="20"/>
                    <a:pt x="158" y="45"/>
                  </a:cubicBezTo>
                  <a:cubicBezTo>
                    <a:pt x="158" y="293"/>
                    <a:pt x="158" y="293"/>
                    <a:pt x="158" y="293"/>
                  </a:cubicBezTo>
                  <a:moveTo>
                    <a:pt x="68" y="293"/>
                  </a:moveTo>
                  <a:cubicBezTo>
                    <a:pt x="90" y="293"/>
                    <a:pt x="90" y="293"/>
                    <a:pt x="90" y="293"/>
                  </a:cubicBezTo>
                  <a:moveTo>
                    <a:pt x="225" y="293"/>
                  </a:moveTo>
                  <a:cubicBezTo>
                    <a:pt x="248" y="293"/>
                    <a:pt x="248" y="293"/>
                    <a:pt x="248" y="293"/>
                  </a:cubicBezTo>
                  <a:moveTo>
                    <a:pt x="56" y="180"/>
                  </a:moveTo>
                  <a:cubicBezTo>
                    <a:pt x="68" y="180"/>
                    <a:pt x="68" y="180"/>
                    <a:pt x="68" y="180"/>
                  </a:cubicBezTo>
                  <a:cubicBezTo>
                    <a:pt x="80" y="180"/>
                    <a:pt x="90" y="190"/>
                    <a:pt x="90" y="203"/>
                  </a:cubicBezTo>
                  <a:cubicBezTo>
                    <a:pt x="90" y="203"/>
                    <a:pt x="90" y="203"/>
                    <a:pt x="90" y="203"/>
                  </a:cubicBezTo>
                  <a:cubicBezTo>
                    <a:pt x="90" y="215"/>
                    <a:pt x="100" y="225"/>
                    <a:pt x="113" y="225"/>
                  </a:cubicBezTo>
                  <a:cubicBezTo>
                    <a:pt x="158" y="225"/>
                    <a:pt x="158" y="225"/>
                    <a:pt x="158" y="225"/>
                  </a:cubicBezTo>
                  <a:cubicBezTo>
                    <a:pt x="203" y="225"/>
                    <a:pt x="203" y="225"/>
                    <a:pt x="203" y="225"/>
                  </a:cubicBezTo>
                  <a:cubicBezTo>
                    <a:pt x="215" y="225"/>
                    <a:pt x="225" y="215"/>
                    <a:pt x="225" y="203"/>
                  </a:cubicBezTo>
                  <a:cubicBezTo>
                    <a:pt x="225" y="203"/>
                    <a:pt x="225" y="203"/>
                    <a:pt x="225" y="203"/>
                  </a:cubicBezTo>
                  <a:cubicBezTo>
                    <a:pt x="225" y="190"/>
                    <a:pt x="235" y="180"/>
                    <a:pt x="248" y="180"/>
                  </a:cubicBezTo>
                  <a:cubicBezTo>
                    <a:pt x="259" y="180"/>
                    <a:pt x="259" y="180"/>
                    <a:pt x="259" y="180"/>
                  </a:cubicBezTo>
                  <a:moveTo>
                    <a:pt x="79" y="90"/>
                  </a:moveTo>
                  <a:cubicBezTo>
                    <a:pt x="90" y="90"/>
                    <a:pt x="90" y="90"/>
                    <a:pt x="90" y="90"/>
                  </a:cubicBezTo>
                  <a:cubicBezTo>
                    <a:pt x="103" y="90"/>
                    <a:pt x="113" y="100"/>
                    <a:pt x="113" y="113"/>
                  </a:cubicBezTo>
                  <a:cubicBezTo>
                    <a:pt x="113" y="113"/>
                    <a:pt x="113" y="113"/>
                    <a:pt x="113" y="113"/>
                  </a:cubicBezTo>
                  <a:cubicBezTo>
                    <a:pt x="113" y="125"/>
                    <a:pt x="123" y="135"/>
                    <a:pt x="135" y="135"/>
                  </a:cubicBezTo>
                  <a:cubicBezTo>
                    <a:pt x="180" y="135"/>
                    <a:pt x="180" y="135"/>
                    <a:pt x="180" y="135"/>
                  </a:cubicBezTo>
                  <a:cubicBezTo>
                    <a:pt x="193" y="135"/>
                    <a:pt x="203" y="125"/>
                    <a:pt x="203" y="113"/>
                  </a:cubicBezTo>
                  <a:cubicBezTo>
                    <a:pt x="203" y="113"/>
                    <a:pt x="203" y="113"/>
                    <a:pt x="203" y="113"/>
                  </a:cubicBezTo>
                  <a:cubicBezTo>
                    <a:pt x="203" y="100"/>
                    <a:pt x="213" y="90"/>
                    <a:pt x="225" y="90"/>
                  </a:cubicBezTo>
                  <a:cubicBezTo>
                    <a:pt x="236" y="90"/>
                    <a:pt x="236" y="90"/>
                    <a:pt x="236" y="90"/>
                  </a:cubicBezTo>
                  <a:moveTo>
                    <a:pt x="24" y="231"/>
                  </a:moveTo>
                  <a:cubicBezTo>
                    <a:pt x="36" y="242"/>
                    <a:pt x="51" y="248"/>
                    <a:pt x="68" y="248"/>
                  </a:cubicBezTo>
                  <a:moveTo>
                    <a:pt x="248" y="248"/>
                  </a:moveTo>
                  <a:cubicBezTo>
                    <a:pt x="265" y="248"/>
                    <a:pt x="280" y="242"/>
                    <a:pt x="292" y="231"/>
                  </a:cubicBezTo>
                  <a:moveTo>
                    <a:pt x="28" y="126"/>
                  </a:moveTo>
                  <a:cubicBezTo>
                    <a:pt x="73" y="126"/>
                    <a:pt x="73" y="126"/>
                    <a:pt x="73" y="126"/>
                  </a:cubicBezTo>
                  <a:moveTo>
                    <a:pt x="243" y="126"/>
                  </a:moveTo>
                  <a:cubicBezTo>
                    <a:pt x="288" y="126"/>
                    <a:pt x="288" y="126"/>
                    <a:pt x="288" y="126"/>
                  </a:cubicBezTo>
                  <a:moveTo>
                    <a:pt x="68" y="45"/>
                  </a:moveTo>
                  <a:cubicBezTo>
                    <a:pt x="101" y="45"/>
                    <a:pt x="101" y="45"/>
                    <a:pt x="101" y="45"/>
                  </a:cubicBezTo>
                  <a:moveTo>
                    <a:pt x="248" y="45"/>
                  </a:moveTo>
                  <a:cubicBezTo>
                    <a:pt x="214" y="45"/>
                    <a:pt x="214" y="45"/>
                    <a:pt x="214" y="45"/>
                  </a:cubicBezTo>
                  <a:moveTo>
                    <a:pt x="135" y="293"/>
                  </a:moveTo>
                  <a:cubicBezTo>
                    <a:pt x="180" y="293"/>
                    <a:pt x="180" y="293"/>
                    <a:pt x="180" y="293"/>
                  </a:cubicBezTo>
                  <a:moveTo>
                    <a:pt x="68" y="293"/>
                  </a:moveTo>
                  <a:cubicBezTo>
                    <a:pt x="68" y="304"/>
                    <a:pt x="68" y="304"/>
                    <a:pt x="68" y="304"/>
                  </a:cubicBezTo>
                  <a:cubicBezTo>
                    <a:pt x="68" y="323"/>
                    <a:pt x="83" y="338"/>
                    <a:pt x="101" y="338"/>
                  </a:cubicBezTo>
                  <a:cubicBezTo>
                    <a:pt x="135" y="338"/>
                    <a:pt x="135" y="338"/>
                    <a:pt x="135" y="338"/>
                  </a:cubicBezTo>
                  <a:cubicBezTo>
                    <a:pt x="148" y="338"/>
                    <a:pt x="158" y="328"/>
                    <a:pt x="158" y="315"/>
                  </a:cubicBezTo>
                  <a:cubicBezTo>
                    <a:pt x="158" y="293"/>
                    <a:pt x="158" y="293"/>
                    <a:pt x="158" y="293"/>
                  </a:cubicBezTo>
                  <a:moveTo>
                    <a:pt x="158" y="293"/>
                  </a:moveTo>
                  <a:cubicBezTo>
                    <a:pt x="158" y="315"/>
                    <a:pt x="158" y="315"/>
                    <a:pt x="158" y="315"/>
                  </a:cubicBezTo>
                  <a:cubicBezTo>
                    <a:pt x="158" y="328"/>
                    <a:pt x="168" y="338"/>
                    <a:pt x="180" y="338"/>
                  </a:cubicBezTo>
                  <a:cubicBezTo>
                    <a:pt x="214" y="338"/>
                    <a:pt x="214" y="338"/>
                    <a:pt x="214" y="338"/>
                  </a:cubicBezTo>
                  <a:cubicBezTo>
                    <a:pt x="233" y="338"/>
                    <a:pt x="248" y="323"/>
                    <a:pt x="248" y="304"/>
                  </a:cubicBezTo>
                  <a:cubicBezTo>
                    <a:pt x="248" y="293"/>
                    <a:pt x="248" y="293"/>
                    <a:pt x="248" y="293"/>
                  </a:cubicBezTo>
                </a:path>
              </a:pathLst>
            </a:custGeom>
            <a:noFill/>
            <a:ln w="76200"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cxnSp>
        <p:nvCxnSpPr>
          <p:cNvPr id="12" name="Straight Connector 11">
            <a:extLst>
              <a:ext uri="{FF2B5EF4-FFF2-40B4-BE49-F238E27FC236}">
                <a16:creationId xmlns:a16="http://schemas.microsoft.com/office/drawing/2014/main" id="{0142FFC8-904F-4985-8883-83C36C3F4E68}"/>
              </a:ext>
            </a:extLst>
          </p:cNvPr>
          <p:cNvCxnSpPr/>
          <p:nvPr/>
        </p:nvCxnSpPr>
        <p:spPr>
          <a:xfrm>
            <a:off x="8245122" y="1680755"/>
            <a:ext cx="0" cy="4197531"/>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8" name="Group 17">
            <a:extLst>
              <a:ext uri="{FF2B5EF4-FFF2-40B4-BE49-F238E27FC236}">
                <a16:creationId xmlns:a16="http://schemas.microsoft.com/office/drawing/2014/main" id="{41345FF6-13E7-4763-993F-E9754499D859}"/>
              </a:ext>
            </a:extLst>
          </p:cNvPr>
          <p:cNvGrpSpPr/>
          <p:nvPr/>
        </p:nvGrpSpPr>
        <p:grpSpPr>
          <a:xfrm>
            <a:off x="9009074" y="2002453"/>
            <a:ext cx="2714898" cy="3875832"/>
            <a:chOff x="9009074" y="2002453"/>
            <a:chExt cx="2714898" cy="3875832"/>
          </a:xfrm>
        </p:grpSpPr>
        <p:sp>
          <p:nvSpPr>
            <p:cNvPr id="10" name="TextBox 9">
              <a:extLst>
                <a:ext uri="{FF2B5EF4-FFF2-40B4-BE49-F238E27FC236}">
                  <a16:creationId xmlns:a16="http://schemas.microsoft.com/office/drawing/2014/main" id="{9510C5F3-18DF-46A5-9293-F15188461E84}"/>
                </a:ext>
              </a:extLst>
            </p:cNvPr>
            <p:cNvSpPr txBox="1"/>
            <p:nvPr/>
          </p:nvSpPr>
          <p:spPr>
            <a:xfrm flipH="1">
              <a:off x="9009074" y="5570508"/>
              <a:ext cx="2714898" cy="307777"/>
            </a:xfrm>
            <a:prstGeom prst="rect">
              <a:avLst/>
            </a:prstGeom>
            <a:noFill/>
          </p:spPr>
          <p:txBody>
            <a:bodyPr wrap="square" lIns="0" tIns="0" rIns="0" bIns="0" rtlCol="0">
              <a:spAutoFit/>
            </a:bodyPr>
            <a:lstStyle/>
            <a:p>
              <a:pPr algn="ctr"/>
              <a:r>
                <a:rPr lang="en-US" sz="2000" dirty="0">
                  <a:gradFill>
                    <a:gsLst>
                      <a:gs pos="2917">
                        <a:schemeClr val="tx1"/>
                      </a:gs>
                      <a:gs pos="30000">
                        <a:schemeClr val="tx1"/>
                      </a:gs>
                    </a:gsLst>
                    <a:lin ang="5400000" scaled="0"/>
                  </a:gradFill>
                </a:rPr>
                <a:t>It’s secure</a:t>
              </a:r>
            </a:p>
          </p:txBody>
        </p:sp>
        <p:sp>
          <p:nvSpPr>
            <p:cNvPr id="15" name="Lock" title="Icon of a padlock">
              <a:extLst>
                <a:ext uri="{FF2B5EF4-FFF2-40B4-BE49-F238E27FC236}">
                  <a16:creationId xmlns:a16="http://schemas.microsoft.com/office/drawing/2014/main" id="{DC70160B-9AD5-4123-A775-EA4D65025659}"/>
                </a:ext>
              </a:extLst>
            </p:cNvPr>
            <p:cNvSpPr>
              <a:spLocks noChangeAspect="1" noEditPoints="1"/>
            </p:cNvSpPr>
            <p:nvPr/>
          </p:nvSpPr>
          <p:spPr bwMode="auto">
            <a:xfrm>
              <a:off x="9345846" y="2002453"/>
              <a:ext cx="2041353" cy="2853093"/>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76200" cap="sq">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7" name="Group 16">
            <a:extLst>
              <a:ext uri="{FF2B5EF4-FFF2-40B4-BE49-F238E27FC236}">
                <a16:creationId xmlns:a16="http://schemas.microsoft.com/office/drawing/2014/main" id="{565BCCBF-2F07-45FD-AB31-E64497560956}"/>
              </a:ext>
            </a:extLst>
          </p:cNvPr>
          <p:cNvGrpSpPr/>
          <p:nvPr/>
        </p:nvGrpSpPr>
        <p:grpSpPr>
          <a:xfrm>
            <a:off x="4471401" y="2184259"/>
            <a:ext cx="3009769" cy="3694026"/>
            <a:chOff x="4385843" y="2184259"/>
            <a:chExt cx="3009769" cy="3694026"/>
          </a:xfrm>
        </p:grpSpPr>
        <p:sp>
          <p:nvSpPr>
            <p:cNvPr id="5" name="TextBox 4">
              <a:extLst>
                <a:ext uri="{FF2B5EF4-FFF2-40B4-BE49-F238E27FC236}">
                  <a16:creationId xmlns:a16="http://schemas.microsoft.com/office/drawing/2014/main" id="{B3991ECF-61A6-41B7-883D-8E5DCCD13BF3}"/>
                </a:ext>
              </a:extLst>
            </p:cNvPr>
            <p:cNvSpPr txBox="1"/>
            <p:nvPr/>
          </p:nvSpPr>
          <p:spPr>
            <a:xfrm flipH="1">
              <a:off x="4533279" y="5570508"/>
              <a:ext cx="2714898" cy="307777"/>
            </a:xfrm>
            <a:prstGeom prst="rect">
              <a:avLst/>
            </a:prstGeom>
            <a:noFill/>
            <a:ln>
              <a:noFill/>
            </a:ln>
          </p:spPr>
          <p:txBody>
            <a:bodyPr wrap="square" lIns="0" tIns="0" rIns="0" bIns="0" rtlCol="0">
              <a:spAutoFit/>
            </a:bodyPr>
            <a:lstStyle/>
            <a:p>
              <a:pPr algn="ctr"/>
              <a:r>
                <a:rPr lang="en-US" sz="2000" dirty="0">
                  <a:gradFill>
                    <a:gsLst>
                      <a:gs pos="2917">
                        <a:schemeClr val="tx1"/>
                      </a:gs>
                      <a:gs pos="30000">
                        <a:schemeClr val="tx1"/>
                      </a:gs>
                    </a:gsLst>
                    <a:lin ang="5400000" scaled="0"/>
                  </a:gradFill>
                </a:rPr>
                <a:t>It scales</a:t>
              </a:r>
            </a:p>
          </p:txBody>
        </p:sp>
        <p:sp>
          <p:nvSpPr>
            <p:cNvPr id="16" name="Chart_E999" title="Icon of a line graph with an arrow at the end pointing up">
              <a:extLst>
                <a:ext uri="{FF2B5EF4-FFF2-40B4-BE49-F238E27FC236}">
                  <a16:creationId xmlns:a16="http://schemas.microsoft.com/office/drawing/2014/main" id="{548B76B8-AF08-4F08-B553-60212E812F51}"/>
                </a:ext>
              </a:extLst>
            </p:cNvPr>
            <p:cNvSpPr>
              <a:spLocks noChangeAspect="1" noEditPoints="1"/>
            </p:cNvSpPr>
            <p:nvPr/>
          </p:nvSpPr>
          <p:spPr bwMode="auto">
            <a:xfrm>
              <a:off x="4385843" y="2184259"/>
              <a:ext cx="3009769" cy="3011894"/>
            </a:xfrm>
            <a:custGeom>
              <a:avLst/>
              <a:gdLst>
                <a:gd name="T0" fmla="*/ 0 w 4245"/>
                <a:gd name="T1" fmla="*/ 0 h 4248"/>
                <a:gd name="T2" fmla="*/ 0 w 4245"/>
                <a:gd name="T3" fmla="*/ 4248 h 4248"/>
                <a:gd name="T4" fmla="*/ 4245 w 4245"/>
                <a:gd name="T5" fmla="*/ 4248 h 4248"/>
                <a:gd name="T6" fmla="*/ 4088 w 4245"/>
                <a:gd name="T7" fmla="*/ 1101 h 4248"/>
                <a:gd name="T8" fmla="*/ 2515 w 4245"/>
                <a:gd name="T9" fmla="*/ 2675 h 4248"/>
                <a:gd name="T10" fmla="*/ 1886 w 4245"/>
                <a:gd name="T11" fmla="*/ 2045 h 4248"/>
                <a:gd name="T12" fmla="*/ 0 w 4245"/>
                <a:gd name="T13" fmla="*/ 3933 h 4248"/>
                <a:gd name="T14" fmla="*/ 4088 w 4245"/>
                <a:gd name="T15" fmla="*/ 2203 h 4248"/>
                <a:gd name="T16" fmla="*/ 4088 w 4245"/>
                <a:gd name="T17" fmla="*/ 1101 h 4248"/>
                <a:gd name="T18" fmla="*/ 2987 w 4245"/>
                <a:gd name="T19" fmla="*/ 1101 h 4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45" h="4248">
                  <a:moveTo>
                    <a:pt x="0" y="0"/>
                  </a:moveTo>
                  <a:lnTo>
                    <a:pt x="0" y="4248"/>
                  </a:lnTo>
                  <a:lnTo>
                    <a:pt x="4245" y="4248"/>
                  </a:lnTo>
                  <a:moveTo>
                    <a:pt x="4088" y="1101"/>
                  </a:moveTo>
                  <a:lnTo>
                    <a:pt x="2515" y="2675"/>
                  </a:lnTo>
                  <a:lnTo>
                    <a:pt x="1886" y="2045"/>
                  </a:lnTo>
                  <a:lnTo>
                    <a:pt x="0" y="3933"/>
                  </a:lnTo>
                  <a:moveTo>
                    <a:pt x="4088" y="2203"/>
                  </a:moveTo>
                  <a:lnTo>
                    <a:pt x="4088" y="1101"/>
                  </a:lnTo>
                  <a:lnTo>
                    <a:pt x="2987" y="1101"/>
                  </a:lnTo>
                </a:path>
              </a:pathLst>
            </a:custGeom>
            <a:noFill/>
            <a:ln w="76200"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sp>
        <p:nvSpPr>
          <p:cNvPr id="19" name="Title 1">
            <a:extLst>
              <a:ext uri="{FF2B5EF4-FFF2-40B4-BE49-F238E27FC236}">
                <a16:creationId xmlns:a16="http://schemas.microsoft.com/office/drawing/2014/main" id="{AEC68BDE-2807-4E28-A951-F66817C2131D}"/>
              </a:ext>
            </a:extLst>
          </p:cNvPr>
          <p:cNvSpPr txBox="1">
            <a:spLocks/>
          </p:cNvSpPr>
          <p:nvPr/>
        </p:nvSpPr>
        <p:spPr>
          <a:xfrm>
            <a:off x="0" y="1"/>
            <a:ext cx="11353800" cy="6715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spc="-147" dirty="0">
                <a:ln w="3175">
                  <a:noFill/>
                </a:ln>
                <a:solidFill>
                  <a:srgbClr val="7030A0"/>
                </a:solidFill>
                <a:ea typeface="+mn-ea"/>
                <a:cs typeface="Segoe UI" pitchFamily="34" charset="0"/>
              </a:rPr>
              <a:t>Why internal data (Common Data Service)?</a:t>
            </a:r>
          </a:p>
        </p:txBody>
      </p:sp>
    </p:spTree>
    <p:extLst>
      <p:ext uri="{BB962C8B-B14F-4D97-AF65-F5344CB8AC3E}">
        <p14:creationId xmlns:p14="http://schemas.microsoft.com/office/powerpoint/2010/main" val="2010521932"/>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588263" y="1239253"/>
            <a:ext cx="11018520" cy="2556982"/>
          </a:xfrm>
        </p:spPr>
        <p:txBody>
          <a:bodyPr/>
          <a:lstStyle/>
          <a:p>
            <a:pPr>
              <a:lnSpc>
                <a:spcPct val="200000"/>
              </a:lnSpc>
            </a:pPr>
            <a:r>
              <a:rPr lang="en-US" dirty="0"/>
              <a:t>The Common Data Service </a:t>
            </a:r>
            <a:r>
              <a:rPr lang="en-US" i="1" dirty="0">
                <a:solidFill>
                  <a:srgbClr val="D83B01"/>
                </a:solidFill>
              </a:rPr>
              <a:t>easily structures </a:t>
            </a:r>
            <a:r>
              <a:rPr lang="en-US" dirty="0"/>
              <a:t>a </a:t>
            </a:r>
            <a:r>
              <a:rPr lang="en-US" i="1" dirty="0">
                <a:solidFill>
                  <a:srgbClr val="D83B01"/>
                </a:solidFill>
              </a:rPr>
              <a:t>variety of data </a:t>
            </a:r>
            <a:r>
              <a:rPr lang="en-US" i="1" dirty="0"/>
              <a:t>and </a:t>
            </a:r>
            <a:r>
              <a:rPr lang="en-US" i="1" dirty="0">
                <a:solidFill>
                  <a:srgbClr val="D83B01"/>
                </a:solidFill>
              </a:rPr>
              <a:t>business logic </a:t>
            </a:r>
            <a:r>
              <a:rPr lang="en-US" dirty="0"/>
              <a:t>to support </a:t>
            </a:r>
            <a:r>
              <a:rPr lang="en-US" i="1" dirty="0">
                <a:solidFill>
                  <a:srgbClr val="D83B01"/>
                </a:solidFill>
              </a:rPr>
              <a:t>interconnected applications </a:t>
            </a:r>
            <a:r>
              <a:rPr lang="en-US" i="1" dirty="0"/>
              <a:t>and processes </a:t>
            </a:r>
            <a:r>
              <a:rPr lang="en-US" dirty="0"/>
              <a:t>in a </a:t>
            </a:r>
            <a:r>
              <a:rPr lang="en-US" i="1" dirty="0">
                <a:solidFill>
                  <a:srgbClr val="D83B01"/>
                </a:solidFill>
              </a:rPr>
              <a:t>secure and compliant manner</a:t>
            </a:r>
          </a:p>
        </p:txBody>
      </p:sp>
      <p:sp>
        <p:nvSpPr>
          <p:cNvPr id="4" name="Title 1">
            <a:extLst>
              <a:ext uri="{FF2B5EF4-FFF2-40B4-BE49-F238E27FC236}">
                <a16:creationId xmlns:a16="http://schemas.microsoft.com/office/drawing/2014/main" id="{29348614-6D7B-4542-8E82-40971E4FFFC6}"/>
              </a:ext>
            </a:extLst>
          </p:cNvPr>
          <p:cNvSpPr txBox="1">
            <a:spLocks/>
          </p:cNvSpPr>
          <p:nvPr/>
        </p:nvSpPr>
        <p:spPr>
          <a:xfrm>
            <a:off x="0" y="1"/>
            <a:ext cx="11353800" cy="6715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spc="-147" dirty="0">
                <a:ln w="3175">
                  <a:noFill/>
                </a:ln>
                <a:solidFill>
                  <a:srgbClr val="7030A0"/>
                </a:solidFill>
                <a:ea typeface="+mn-ea"/>
                <a:cs typeface="Segoe UI" pitchFamily="34" charset="0"/>
              </a:rPr>
              <a:t>What is the Common Data Service?</a:t>
            </a:r>
          </a:p>
        </p:txBody>
      </p:sp>
    </p:spTree>
    <p:extLst>
      <p:ext uri="{BB962C8B-B14F-4D97-AF65-F5344CB8AC3E}">
        <p14:creationId xmlns:p14="http://schemas.microsoft.com/office/powerpoint/2010/main" val="1804159131"/>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Oval 33">
            <a:extLst>
              <a:ext uri="{FF2B5EF4-FFF2-40B4-BE49-F238E27FC236}">
                <a16:creationId xmlns:a16="http://schemas.microsoft.com/office/drawing/2014/main" id="{9CF4EC68-20DA-4255-B79A-16C183B21C54}"/>
              </a:ext>
            </a:extLst>
          </p:cNvPr>
          <p:cNvSpPr/>
          <p:nvPr/>
        </p:nvSpPr>
        <p:spPr bwMode="auto">
          <a:xfrm>
            <a:off x="5093240" y="2820994"/>
            <a:ext cx="2011680" cy="2011680"/>
          </a:xfrm>
          <a:prstGeom prst="ellipse">
            <a:avLst/>
          </a:prstGeom>
          <a:noFill/>
          <a:ln>
            <a:solidFill>
              <a:schemeClr val="accent6"/>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 name="Oval 8">
            <a:extLst>
              <a:ext uri="{FF2B5EF4-FFF2-40B4-BE49-F238E27FC236}">
                <a16:creationId xmlns:a16="http://schemas.microsoft.com/office/drawing/2014/main" id="{7B07CB59-151D-4023-BF1F-E7E15F2FF190}"/>
              </a:ext>
            </a:extLst>
          </p:cNvPr>
          <p:cNvSpPr/>
          <p:nvPr/>
        </p:nvSpPr>
        <p:spPr bwMode="auto">
          <a:xfrm>
            <a:off x="3587960" y="1388830"/>
            <a:ext cx="5029200" cy="5029200"/>
          </a:xfrm>
          <a:prstGeom prst="ellipse">
            <a:avLst/>
          </a:prstGeom>
          <a:noFill/>
          <a:ln>
            <a:solidFill>
              <a:schemeClr val="accent6"/>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5" name="Oval 24">
            <a:extLst>
              <a:ext uri="{FF2B5EF4-FFF2-40B4-BE49-F238E27FC236}">
                <a16:creationId xmlns:a16="http://schemas.microsoft.com/office/drawing/2014/main" id="{3DB18305-2713-41B0-8D56-F257DAA1E09C}"/>
              </a:ext>
            </a:extLst>
          </p:cNvPr>
          <p:cNvSpPr/>
          <p:nvPr/>
        </p:nvSpPr>
        <p:spPr bwMode="auto">
          <a:xfrm>
            <a:off x="7357902" y="1499157"/>
            <a:ext cx="1566327" cy="1472558"/>
          </a:xfrm>
          <a:prstGeom prst="ellipse">
            <a:avLst/>
          </a:prstGeom>
          <a:solidFill>
            <a:schemeClr val="bg1"/>
          </a:solidFill>
          <a:ln>
            <a:solidFill>
              <a:schemeClr val="accent6"/>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 name="Oval 25">
            <a:extLst>
              <a:ext uri="{FF2B5EF4-FFF2-40B4-BE49-F238E27FC236}">
                <a16:creationId xmlns:a16="http://schemas.microsoft.com/office/drawing/2014/main" id="{D9DF96CD-225F-43EB-B8C9-9DA7D8F128A1}"/>
              </a:ext>
            </a:extLst>
          </p:cNvPr>
          <p:cNvSpPr/>
          <p:nvPr/>
        </p:nvSpPr>
        <p:spPr bwMode="auto">
          <a:xfrm>
            <a:off x="3280602" y="1486311"/>
            <a:ext cx="1566327" cy="1472558"/>
          </a:xfrm>
          <a:prstGeom prst="ellipse">
            <a:avLst/>
          </a:prstGeom>
          <a:solidFill>
            <a:schemeClr val="bg1"/>
          </a:solidFill>
          <a:ln>
            <a:solidFill>
              <a:schemeClr val="accent6"/>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7" name="Oval 26">
            <a:extLst>
              <a:ext uri="{FF2B5EF4-FFF2-40B4-BE49-F238E27FC236}">
                <a16:creationId xmlns:a16="http://schemas.microsoft.com/office/drawing/2014/main" id="{876F791E-AFF4-4610-AEEF-DA989C0CE6DF}"/>
              </a:ext>
            </a:extLst>
          </p:cNvPr>
          <p:cNvSpPr/>
          <p:nvPr/>
        </p:nvSpPr>
        <p:spPr bwMode="auto">
          <a:xfrm>
            <a:off x="3315894" y="5007817"/>
            <a:ext cx="1566327" cy="1472558"/>
          </a:xfrm>
          <a:prstGeom prst="ellipse">
            <a:avLst/>
          </a:prstGeom>
          <a:solidFill>
            <a:schemeClr val="bg1"/>
          </a:solidFill>
          <a:ln>
            <a:solidFill>
              <a:schemeClr val="accent6"/>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8" name="Oval 27">
            <a:extLst>
              <a:ext uri="{FF2B5EF4-FFF2-40B4-BE49-F238E27FC236}">
                <a16:creationId xmlns:a16="http://schemas.microsoft.com/office/drawing/2014/main" id="{873002CD-DB58-40CA-A36E-4717617A21D6}"/>
              </a:ext>
            </a:extLst>
          </p:cNvPr>
          <p:cNvSpPr/>
          <p:nvPr/>
        </p:nvSpPr>
        <p:spPr bwMode="auto">
          <a:xfrm>
            <a:off x="7331078" y="4985572"/>
            <a:ext cx="1566327" cy="1472558"/>
          </a:xfrm>
          <a:prstGeom prst="ellipse">
            <a:avLst/>
          </a:prstGeom>
          <a:solidFill>
            <a:schemeClr val="bg1"/>
          </a:solidFill>
          <a:ln>
            <a:solidFill>
              <a:schemeClr val="accent6"/>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11" name="Group 10">
            <a:extLst>
              <a:ext uri="{FF2B5EF4-FFF2-40B4-BE49-F238E27FC236}">
                <a16:creationId xmlns:a16="http://schemas.microsoft.com/office/drawing/2014/main" id="{0B4873D6-4A23-4937-B753-BD674C70DF69}"/>
              </a:ext>
            </a:extLst>
          </p:cNvPr>
          <p:cNvGrpSpPr/>
          <p:nvPr/>
        </p:nvGrpSpPr>
        <p:grpSpPr>
          <a:xfrm>
            <a:off x="3584811" y="1863130"/>
            <a:ext cx="1020792" cy="836962"/>
            <a:chOff x="3805319" y="1977002"/>
            <a:chExt cx="1020792" cy="836962"/>
          </a:xfrm>
        </p:grpSpPr>
        <p:pic>
          <p:nvPicPr>
            <p:cNvPr id="12" name="Graphic 11">
              <a:extLst>
                <a:ext uri="{FF2B5EF4-FFF2-40B4-BE49-F238E27FC236}">
                  <a16:creationId xmlns:a16="http://schemas.microsoft.com/office/drawing/2014/main" id="{18BCD732-F8B5-4A73-A551-86922A82D07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972815" y="1977002"/>
              <a:ext cx="685800" cy="514350"/>
            </a:xfrm>
            <a:prstGeom prst="rect">
              <a:avLst/>
            </a:prstGeom>
          </p:spPr>
        </p:pic>
        <p:sp>
          <p:nvSpPr>
            <p:cNvPr id="13" name="TextBox 12">
              <a:extLst>
                <a:ext uri="{FF2B5EF4-FFF2-40B4-BE49-F238E27FC236}">
                  <a16:creationId xmlns:a16="http://schemas.microsoft.com/office/drawing/2014/main" id="{4CD31E80-8FE9-46DE-ADD9-15AB9517CA64}"/>
                </a:ext>
              </a:extLst>
            </p:cNvPr>
            <p:cNvSpPr txBox="1"/>
            <p:nvPr/>
          </p:nvSpPr>
          <p:spPr>
            <a:xfrm>
              <a:off x="3805319" y="2506187"/>
              <a:ext cx="1020792" cy="307777"/>
            </a:xfrm>
            <a:prstGeom prst="rect">
              <a:avLst/>
            </a:prstGeom>
            <a:noFill/>
          </p:spPr>
          <p:txBody>
            <a:bodyPr wrap="none" lIns="0" tIns="0" rIns="0" bIns="0" rtlCol="0">
              <a:spAutoFit/>
            </a:bodyPr>
            <a:lstStyle/>
            <a:p>
              <a:pPr algn="l"/>
              <a:r>
                <a:rPr lang="en-US" sz="2000">
                  <a:gradFill>
                    <a:gsLst>
                      <a:gs pos="2917">
                        <a:schemeClr val="tx1"/>
                      </a:gs>
                      <a:gs pos="30000">
                        <a:schemeClr val="tx1"/>
                      </a:gs>
                    </a:gsLst>
                    <a:lin ang="5400000" scaled="0"/>
                  </a:gradFill>
                  <a:latin typeface="+mj-lt"/>
                </a:rPr>
                <a:t>Power BI</a:t>
              </a:r>
            </a:p>
          </p:txBody>
        </p:sp>
      </p:grpSp>
      <p:grpSp>
        <p:nvGrpSpPr>
          <p:cNvPr id="20" name="Group 19">
            <a:extLst>
              <a:ext uri="{FF2B5EF4-FFF2-40B4-BE49-F238E27FC236}">
                <a16:creationId xmlns:a16="http://schemas.microsoft.com/office/drawing/2014/main" id="{C8A45269-C3C1-4931-9C50-DE8C23C24CB6}"/>
              </a:ext>
            </a:extLst>
          </p:cNvPr>
          <p:cNvGrpSpPr/>
          <p:nvPr/>
        </p:nvGrpSpPr>
        <p:grpSpPr>
          <a:xfrm>
            <a:off x="7639940" y="1858915"/>
            <a:ext cx="1419015" cy="1110853"/>
            <a:chOff x="7282078" y="2103287"/>
            <a:chExt cx="1419015" cy="1110853"/>
          </a:xfrm>
        </p:grpSpPr>
        <p:pic>
          <p:nvPicPr>
            <p:cNvPr id="15" name="Graphic 14">
              <a:extLst>
                <a:ext uri="{FF2B5EF4-FFF2-40B4-BE49-F238E27FC236}">
                  <a16:creationId xmlns:a16="http://schemas.microsoft.com/office/drawing/2014/main" id="{0D47E438-07E6-48B0-A44C-27CDE03A353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482722" y="2103287"/>
              <a:ext cx="666750" cy="495300"/>
            </a:xfrm>
            <a:prstGeom prst="rect">
              <a:avLst/>
            </a:prstGeom>
          </p:spPr>
        </p:pic>
        <p:sp>
          <p:nvSpPr>
            <p:cNvPr id="16" name="TextBox 15">
              <a:extLst>
                <a:ext uri="{FF2B5EF4-FFF2-40B4-BE49-F238E27FC236}">
                  <a16:creationId xmlns:a16="http://schemas.microsoft.com/office/drawing/2014/main" id="{30C1C353-C134-4F4E-BA25-B7198F2344A4}"/>
                </a:ext>
              </a:extLst>
            </p:cNvPr>
            <p:cNvSpPr txBox="1"/>
            <p:nvPr/>
          </p:nvSpPr>
          <p:spPr>
            <a:xfrm>
              <a:off x="7282078" y="2598587"/>
              <a:ext cx="1419015" cy="615553"/>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latin typeface="+mj-lt"/>
                </a:rPr>
                <a:t>Power </a:t>
              </a:r>
            </a:p>
            <a:p>
              <a:pPr algn="l"/>
              <a:r>
                <a:rPr lang="en-US" sz="2000" dirty="0">
                  <a:gradFill>
                    <a:gsLst>
                      <a:gs pos="2917">
                        <a:schemeClr val="tx1"/>
                      </a:gs>
                      <a:gs pos="30000">
                        <a:schemeClr val="tx1"/>
                      </a:gs>
                    </a:gsLst>
                    <a:lin ang="5400000" scaled="0"/>
                  </a:gradFill>
                  <a:latin typeface="+mj-lt"/>
                </a:rPr>
                <a:t>Automate</a:t>
              </a:r>
            </a:p>
          </p:txBody>
        </p:sp>
      </p:grpSp>
      <p:grpSp>
        <p:nvGrpSpPr>
          <p:cNvPr id="17" name="Group 16">
            <a:extLst>
              <a:ext uri="{FF2B5EF4-FFF2-40B4-BE49-F238E27FC236}">
                <a16:creationId xmlns:a16="http://schemas.microsoft.com/office/drawing/2014/main" id="{B49FF269-040D-4C14-A0F7-9B4DA42E0041}"/>
              </a:ext>
            </a:extLst>
          </p:cNvPr>
          <p:cNvGrpSpPr/>
          <p:nvPr/>
        </p:nvGrpSpPr>
        <p:grpSpPr>
          <a:xfrm>
            <a:off x="7447949" y="5298360"/>
            <a:ext cx="1309333" cy="812602"/>
            <a:chOff x="3504189" y="4902989"/>
            <a:chExt cx="1309333" cy="812602"/>
          </a:xfrm>
        </p:grpSpPr>
        <p:pic>
          <p:nvPicPr>
            <p:cNvPr id="18" name="Graphic 17">
              <a:extLst>
                <a:ext uri="{FF2B5EF4-FFF2-40B4-BE49-F238E27FC236}">
                  <a16:creationId xmlns:a16="http://schemas.microsoft.com/office/drawing/2014/main" id="{188276C7-2450-480B-ABD7-CD3FC557057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830365" y="4902989"/>
              <a:ext cx="666750" cy="504825"/>
            </a:xfrm>
            <a:prstGeom prst="rect">
              <a:avLst/>
            </a:prstGeom>
          </p:spPr>
        </p:pic>
        <p:sp>
          <p:nvSpPr>
            <p:cNvPr id="19" name="TextBox 18">
              <a:extLst>
                <a:ext uri="{FF2B5EF4-FFF2-40B4-BE49-F238E27FC236}">
                  <a16:creationId xmlns:a16="http://schemas.microsoft.com/office/drawing/2014/main" id="{D98FE5A7-1173-446A-ABB0-458C83FDDE5F}"/>
                </a:ext>
              </a:extLst>
            </p:cNvPr>
            <p:cNvSpPr txBox="1"/>
            <p:nvPr/>
          </p:nvSpPr>
          <p:spPr>
            <a:xfrm>
              <a:off x="3504189" y="5407814"/>
              <a:ext cx="1309333"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latin typeface="+mj-lt"/>
                </a:rPr>
                <a:t>Power App</a:t>
              </a:r>
            </a:p>
          </p:txBody>
        </p:sp>
      </p:grpSp>
      <p:grpSp>
        <p:nvGrpSpPr>
          <p:cNvPr id="5" name="Group 4">
            <a:extLst>
              <a:ext uri="{FF2B5EF4-FFF2-40B4-BE49-F238E27FC236}">
                <a16:creationId xmlns:a16="http://schemas.microsoft.com/office/drawing/2014/main" id="{30F68ED0-7A3B-453C-97E2-27ABAFDE32DF}"/>
              </a:ext>
            </a:extLst>
          </p:cNvPr>
          <p:cNvGrpSpPr/>
          <p:nvPr/>
        </p:nvGrpSpPr>
        <p:grpSpPr>
          <a:xfrm>
            <a:off x="5584223" y="3267527"/>
            <a:ext cx="1029715" cy="1381942"/>
            <a:chOff x="5584223" y="3267527"/>
            <a:chExt cx="1029715" cy="1381942"/>
          </a:xfrm>
        </p:grpSpPr>
        <p:pic>
          <p:nvPicPr>
            <p:cNvPr id="35" name="Graphic 34">
              <a:extLst>
                <a:ext uri="{FF2B5EF4-FFF2-40B4-BE49-F238E27FC236}">
                  <a16:creationId xmlns:a16="http://schemas.microsoft.com/office/drawing/2014/main" id="{C997E00B-FDD6-4187-A17B-A6D348AC6AE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584223" y="3267527"/>
              <a:ext cx="1029715" cy="1029715"/>
            </a:xfrm>
            <a:prstGeom prst="rect">
              <a:avLst/>
            </a:prstGeom>
          </p:spPr>
        </p:pic>
        <p:sp>
          <p:nvSpPr>
            <p:cNvPr id="36" name="TextBox 35">
              <a:extLst>
                <a:ext uri="{FF2B5EF4-FFF2-40B4-BE49-F238E27FC236}">
                  <a16:creationId xmlns:a16="http://schemas.microsoft.com/office/drawing/2014/main" id="{05E5B0BD-2D43-42A0-8E32-503B09DC0ACE}"/>
                </a:ext>
              </a:extLst>
            </p:cNvPr>
            <p:cNvSpPr txBox="1"/>
            <p:nvPr/>
          </p:nvSpPr>
          <p:spPr>
            <a:xfrm>
              <a:off x="5824290" y="4341692"/>
              <a:ext cx="589209" cy="307777"/>
            </a:xfrm>
            <a:prstGeom prst="rect">
              <a:avLst/>
            </a:prstGeom>
            <a:noFill/>
            <a:ln>
              <a:noFill/>
            </a:ln>
          </p:spPr>
          <p:txBody>
            <a:bodyPr wrap="square" lIns="0" tIns="0" rIns="0" bIns="0" rtlCol="0">
              <a:spAutoFit/>
            </a:bodyPr>
            <a:lstStyle/>
            <a:p>
              <a:pPr algn="ctr"/>
              <a:r>
                <a:rPr lang="en-US" sz="2000">
                  <a:gradFill>
                    <a:gsLst>
                      <a:gs pos="2917">
                        <a:schemeClr val="tx1"/>
                      </a:gs>
                      <a:gs pos="30000">
                        <a:schemeClr val="tx1"/>
                      </a:gs>
                    </a:gsLst>
                    <a:lin ang="5400000" scaled="0"/>
                  </a:gradFill>
                  <a:latin typeface="+mj-lt"/>
                </a:rPr>
                <a:t>CDS</a:t>
              </a:r>
            </a:p>
          </p:txBody>
        </p:sp>
      </p:grpSp>
      <p:grpSp>
        <p:nvGrpSpPr>
          <p:cNvPr id="3" name="Group 2">
            <a:extLst>
              <a:ext uri="{FF2B5EF4-FFF2-40B4-BE49-F238E27FC236}">
                <a16:creationId xmlns:a16="http://schemas.microsoft.com/office/drawing/2014/main" id="{79D13122-16B2-459D-8A7E-E395B876E147}"/>
              </a:ext>
            </a:extLst>
          </p:cNvPr>
          <p:cNvGrpSpPr/>
          <p:nvPr/>
        </p:nvGrpSpPr>
        <p:grpSpPr>
          <a:xfrm>
            <a:off x="3540361" y="5160402"/>
            <a:ext cx="1141338" cy="1044059"/>
            <a:chOff x="3540361" y="5160402"/>
            <a:chExt cx="1141338" cy="1044059"/>
          </a:xfrm>
        </p:grpSpPr>
        <p:sp>
          <p:nvSpPr>
            <p:cNvPr id="21" name="TextBox 20">
              <a:extLst>
                <a:ext uri="{FF2B5EF4-FFF2-40B4-BE49-F238E27FC236}">
                  <a16:creationId xmlns:a16="http://schemas.microsoft.com/office/drawing/2014/main" id="{00D71C97-086B-4D49-A7E3-7FF8AAFB9F51}"/>
                </a:ext>
              </a:extLst>
            </p:cNvPr>
            <p:cNvSpPr txBox="1"/>
            <p:nvPr/>
          </p:nvSpPr>
          <p:spPr>
            <a:xfrm>
              <a:off x="3540361" y="5896684"/>
              <a:ext cx="1141338" cy="307777"/>
            </a:xfrm>
            <a:prstGeom prst="rect">
              <a:avLst/>
            </a:prstGeom>
            <a:noFill/>
          </p:spPr>
          <p:txBody>
            <a:bodyPr wrap="none" lIns="0" tIns="0" rIns="0" bIns="0" rtlCol="0">
              <a:spAutoFit/>
            </a:bodyPr>
            <a:lstStyle/>
            <a:p>
              <a:pPr algn="l"/>
              <a:r>
                <a:rPr lang="en-US" sz="2000">
                  <a:gradFill>
                    <a:gsLst>
                      <a:gs pos="2917">
                        <a:schemeClr val="tx1"/>
                      </a:gs>
                      <a:gs pos="30000">
                        <a:schemeClr val="tx1"/>
                      </a:gs>
                    </a:gsLst>
                    <a:lin ang="5400000" scaled="0"/>
                  </a:gradFill>
                  <a:latin typeface="+mj-lt"/>
                </a:rPr>
                <a:t>AI Builder</a:t>
              </a:r>
            </a:p>
          </p:txBody>
        </p:sp>
        <p:pic>
          <p:nvPicPr>
            <p:cNvPr id="37" name="Graphic 36">
              <a:extLst>
                <a:ext uri="{FF2B5EF4-FFF2-40B4-BE49-F238E27FC236}">
                  <a16:creationId xmlns:a16="http://schemas.microsoft.com/office/drawing/2014/main" id="{38AF35D1-26F8-4386-9FF3-C178B0D176AE}"/>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696652" y="5160402"/>
              <a:ext cx="698454" cy="717161"/>
            </a:xfrm>
            <a:prstGeom prst="rect">
              <a:avLst/>
            </a:prstGeom>
          </p:spPr>
        </p:pic>
      </p:grpSp>
      <p:sp>
        <p:nvSpPr>
          <p:cNvPr id="4" name="Rectangle 3">
            <a:extLst>
              <a:ext uri="{FF2B5EF4-FFF2-40B4-BE49-F238E27FC236}">
                <a16:creationId xmlns:a16="http://schemas.microsoft.com/office/drawing/2014/main" id="{B951D373-FAB2-440F-9E6C-17F24F7E50D8}"/>
              </a:ext>
            </a:extLst>
          </p:cNvPr>
          <p:cNvSpPr/>
          <p:nvPr/>
        </p:nvSpPr>
        <p:spPr bwMode="auto">
          <a:xfrm>
            <a:off x="3068320" y="1178560"/>
            <a:ext cx="6096000" cy="5540587"/>
          </a:xfrm>
          <a:prstGeom prst="rect">
            <a:avLst/>
          </a:prstGeom>
          <a:noFill/>
          <a:ln>
            <a:solidFill>
              <a:schemeClr val="accent6"/>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 name="TextBox 23">
            <a:extLst>
              <a:ext uri="{FF2B5EF4-FFF2-40B4-BE49-F238E27FC236}">
                <a16:creationId xmlns:a16="http://schemas.microsoft.com/office/drawing/2014/main" id="{21558038-25B6-48C4-A8B7-22364AD3940B}"/>
              </a:ext>
            </a:extLst>
          </p:cNvPr>
          <p:cNvSpPr txBox="1"/>
          <p:nvPr/>
        </p:nvSpPr>
        <p:spPr>
          <a:xfrm rot="16200000">
            <a:off x="1986986" y="3749541"/>
            <a:ext cx="1799852" cy="307777"/>
          </a:xfrm>
          <a:prstGeom prst="rect">
            <a:avLst/>
          </a:prstGeom>
          <a:noFill/>
        </p:spPr>
        <p:txBody>
          <a:bodyPr wrap="none" lIns="0" tIns="0" rIns="0" bIns="0" rtlCol="0">
            <a:spAutoFit/>
          </a:bodyPr>
          <a:lstStyle/>
          <a:p>
            <a:pPr algn="l"/>
            <a:r>
              <a:rPr lang="en-US" sz="2000">
                <a:gradFill>
                  <a:gsLst>
                    <a:gs pos="2917">
                      <a:schemeClr val="tx1"/>
                    </a:gs>
                    <a:gs pos="30000">
                      <a:schemeClr val="tx1"/>
                    </a:gs>
                  </a:gsLst>
                  <a:lin ang="5400000" scaled="0"/>
                </a:gradFill>
                <a:latin typeface="+mj-lt"/>
              </a:rPr>
              <a:t>Power Platform</a:t>
            </a:r>
          </a:p>
        </p:txBody>
      </p:sp>
      <p:sp>
        <p:nvSpPr>
          <p:cNvPr id="29" name="Title 1">
            <a:extLst>
              <a:ext uri="{FF2B5EF4-FFF2-40B4-BE49-F238E27FC236}">
                <a16:creationId xmlns:a16="http://schemas.microsoft.com/office/drawing/2014/main" id="{8BBA4A98-5690-4DD6-894E-EB2260AD23AC}"/>
              </a:ext>
            </a:extLst>
          </p:cNvPr>
          <p:cNvSpPr txBox="1">
            <a:spLocks/>
          </p:cNvSpPr>
          <p:nvPr/>
        </p:nvSpPr>
        <p:spPr>
          <a:xfrm>
            <a:off x="0" y="1"/>
            <a:ext cx="11353800" cy="6715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spc="-147" dirty="0">
                <a:ln w="3175">
                  <a:noFill/>
                </a:ln>
                <a:solidFill>
                  <a:srgbClr val="7030A0"/>
                </a:solidFill>
                <a:ea typeface="+mn-ea"/>
                <a:cs typeface="Segoe UI" pitchFamily="34" charset="0"/>
              </a:rPr>
              <a:t>Common Data Service</a:t>
            </a:r>
          </a:p>
        </p:txBody>
      </p:sp>
    </p:spTree>
    <p:extLst>
      <p:ext uri="{BB962C8B-B14F-4D97-AF65-F5344CB8AC3E}">
        <p14:creationId xmlns:p14="http://schemas.microsoft.com/office/powerpoint/2010/main" val="792682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4"/>
                                        </p:tgtEl>
                                        <p:attrNameLst>
                                          <p:attrName>style.visibility</p:attrName>
                                        </p:attrNameLst>
                                      </p:cBhvr>
                                      <p:to>
                                        <p:strVal val="visible"/>
                                      </p:to>
                                    </p:set>
                                    <p:animEffect transition="in" filter="fade">
                                      <p:cBhvr>
                                        <p:cTn id="15" dur="500"/>
                                        <p:tgtEl>
                                          <p:spTgt spid="34"/>
                                        </p:tgtEl>
                                      </p:cBhvr>
                                    </p:animEffect>
                                  </p:childTnLst>
                                </p:cTn>
                              </p:par>
                              <p:par>
                                <p:cTn id="16" presetID="10" presetClass="entr" presetSubtype="0" fill="hold"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5"/>
                                        </p:tgtEl>
                                        <p:attrNameLst>
                                          <p:attrName>style.visibility</p:attrName>
                                        </p:attrNameLst>
                                      </p:cBhvr>
                                      <p:to>
                                        <p:strVal val="visible"/>
                                      </p:to>
                                    </p:set>
                                    <p:animEffect transition="in" filter="fade">
                                      <p:cBhvr>
                                        <p:cTn id="26" dur="500"/>
                                        <p:tgtEl>
                                          <p:spTgt spid="25"/>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6"/>
                                        </p:tgtEl>
                                        <p:attrNameLst>
                                          <p:attrName>style.visibility</p:attrName>
                                        </p:attrNameLst>
                                      </p:cBhvr>
                                      <p:to>
                                        <p:strVal val="visible"/>
                                      </p:to>
                                    </p:set>
                                    <p:animEffect transition="in" filter="fade">
                                      <p:cBhvr>
                                        <p:cTn id="29" dur="500"/>
                                        <p:tgtEl>
                                          <p:spTgt spid="26"/>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7"/>
                                        </p:tgtEl>
                                        <p:attrNameLst>
                                          <p:attrName>style.visibility</p:attrName>
                                        </p:attrNameLst>
                                      </p:cBhvr>
                                      <p:to>
                                        <p:strVal val="visible"/>
                                      </p:to>
                                    </p:set>
                                    <p:animEffect transition="in" filter="fade">
                                      <p:cBhvr>
                                        <p:cTn id="32" dur="500"/>
                                        <p:tgtEl>
                                          <p:spTgt spid="27"/>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8"/>
                                        </p:tgtEl>
                                        <p:attrNameLst>
                                          <p:attrName>style.visibility</p:attrName>
                                        </p:attrNameLst>
                                      </p:cBhvr>
                                      <p:to>
                                        <p:strVal val="visible"/>
                                      </p:to>
                                    </p:set>
                                    <p:animEffect transition="in" filter="fade">
                                      <p:cBhvr>
                                        <p:cTn id="35" dur="500"/>
                                        <p:tgtEl>
                                          <p:spTgt spid="28"/>
                                        </p:tgtEl>
                                      </p:cBhvr>
                                    </p:animEffect>
                                  </p:childTnLst>
                                </p:cTn>
                              </p:par>
                              <p:par>
                                <p:cTn id="36" presetID="10" presetClass="entr" presetSubtype="0" fill="hold" nodeType="with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fade">
                                      <p:cBhvr>
                                        <p:cTn id="38" dur="500"/>
                                        <p:tgtEl>
                                          <p:spTgt spid="11"/>
                                        </p:tgtEl>
                                      </p:cBhvr>
                                    </p:animEffect>
                                  </p:childTnLst>
                                </p:cTn>
                              </p:par>
                              <p:par>
                                <p:cTn id="39" presetID="10" presetClass="entr" presetSubtype="0" fill="hold" nodeType="withEffect">
                                  <p:stCondLst>
                                    <p:cond delay="0"/>
                                  </p:stCondLst>
                                  <p:childTnLst>
                                    <p:set>
                                      <p:cBhvr>
                                        <p:cTn id="40" dur="1" fill="hold">
                                          <p:stCondLst>
                                            <p:cond delay="0"/>
                                          </p:stCondLst>
                                        </p:cTn>
                                        <p:tgtEl>
                                          <p:spTgt spid="20"/>
                                        </p:tgtEl>
                                        <p:attrNameLst>
                                          <p:attrName>style.visibility</p:attrName>
                                        </p:attrNameLst>
                                      </p:cBhvr>
                                      <p:to>
                                        <p:strVal val="visible"/>
                                      </p:to>
                                    </p:set>
                                    <p:animEffect transition="in" filter="fade">
                                      <p:cBhvr>
                                        <p:cTn id="41" dur="500"/>
                                        <p:tgtEl>
                                          <p:spTgt spid="20"/>
                                        </p:tgtEl>
                                      </p:cBhvr>
                                    </p:animEffect>
                                  </p:childTnLst>
                                </p:cTn>
                              </p:par>
                              <p:par>
                                <p:cTn id="42" presetID="10" presetClass="entr" presetSubtype="0" fill="hold" nodeType="with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fade">
                                      <p:cBhvr>
                                        <p:cTn id="44" dur="500"/>
                                        <p:tgtEl>
                                          <p:spTgt spid="17"/>
                                        </p:tgtEl>
                                      </p:cBhvr>
                                    </p:animEffect>
                                  </p:childTnLst>
                                </p:cTn>
                              </p:par>
                              <p:par>
                                <p:cTn id="45" presetID="10" presetClass="entr" presetSubtype="0" fill="hold" nodeType="withEffect">
                                  <p:stCondLst>
                                    <p:cond delay="0"/>
                                  </p:stCondLst>
                                  <p:childTnLst>
                                    <p:set>
                                      <p:cBhvr>
                                        <p:cTn id="46" dur="1" fill="hold">
                                          <p:stCondLst>
                                            <p:cond delay="0"/>
                                          </p:stCondLst>
                                        </p:cTn>
                                        <p:tgtEl>
                                          <p:spTgt spid="3"/>
                                        </p:tgtEl>
                                        <p:attrNameLst>
                                          <p:attrName>style.visibility</p:attrName>
                                        </p:attrNameLst>
                                      </p:cBhvr>
                                      <p:to>
                                        <p:strVal val="visible"/>
                                      </p:to>
                                    </p:set>
                                    <p:animEffect transition="in" filter="fade">
                                      <p:cBhvr>
                                        <p:cTn id="4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9" grpId="0" animBg="1"/>
      <p:bldP spid="25" grpId="0" animBg="1"/>
      <p:bldP spid="26" grpId="0" animBg="1"/>
      <p:bldP spid="27" grpId="0" animBg="1"/>
      <p:bldP spid="28" grpId="0" animBg="1"/>
      <p:bldP spid="4" grpId="0" animBg="1"/>
      <p:bldP spid="2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TextBox 108">
            <a:extLst>
              <a:ext uri="{FF2B5EF4-FFF2-40B4-BE49-F238E27FC236}">
                <a16:creationId xmlns:a16="http://schemas.microsoft.com/office/drawing/2014/main" id="{5FBC8B36-7640-4ACE-88E0-BC37F5318A01}"/>
              </a:ext>
            </a:extLst>
          </p:cNvPr>
          <p:cNvSpPr txBox="1"/>
          <p:nvPr/>
        </p:nvSpPr>
        <p:spPr>
          <a:xfrm>
            <a:off x="2371745" y="6428015"/>
            <a:ext cx="6296695" cy="338554"/>
          </a:xfrm>
          <a:prstGeom prst="rect">
            <a:avLst/>
          </a:prstGeom>
          <a:noFill/>
        </p:spPr>
        <p:txBody>
          <a:bodyPr wrap="square" rtlCol="0">
            <a:spAutoFit/>
          </a:bodyPr>
          <a:lstStyle/>
          <a:p>
            <a:pPr algn="ctr"/>
            <a:r>
              <a:rPr lang="en-US" sz="1600">
                <a:latin typeface="Segoe UI" panose="020B0502040204020203" pitchFamily="34" charset="0"/>
                <a:cs typeface="Segoe UI" panose="020B0502040204020203" pitchFamily="34" charset="0"/>
              </a:rPr>
              <a:t>Common Data Service</a:t>
            </a:r>
          </a:p>
        </p:txBody>
      </p:sp>
      <p:sp>
        <p:nvSpPr>
          <p:cNvPr id="39" name="Rectangle 38">
            <a:extLst>
              <a:ext uri="{FF2B5EF4-FFF2-40B4-BE49-F238E27FC236}">
                <a16:creationId xmlns:a16="http://schemas.microsoft.com/office/drawing/2014/main" id="{5D628B76-909C-42F1-A014-9DFEDA06BF00}"/>
              </a:ext>
            </a:extLst>
          </p:cNvPr>
          <p:cNvSpPr/>
          <p:nvPr/>
        </p:nvSpPr>
        <p:spPr>
          <a:xfrm>
            <a:off x="2371745" y="883321"/>
            <a:ext cx="6296696" cy="5534580"/>
          </a:xfrm>
          <a:prstGeom prst="rect">
            <a:avLst/>
          </a:prstGeom>
          <a:solidFill>
            <a:schemeClr val="bg1">
              <a:lumMod val="95000"/>
              <a:alpha val="40000"/>
            </a:schemeClr>
          </a:solidFill>
          <a:ln w="3175">
            <a:solidFill>
              <a:srgbClr val="0070C0">
                <a:alpha val="14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a:solidFill>
                <a:schemeClr val="tx1"/>
              </a:solidFill>
            </a:endParaRPr>
          </a:p>
        </p:txBody>
      </p:sp>
      <p:sp>
        <p:nvSpPr>
          <p:cNvPr id="2" name="Title 1">
            <a:extLst>
              <a:ext uri="{FF2B5EF4-FFF2-40B4-BE49-F238E27FC236}">
                <a16:creationId xmlns:a16="http://schemas.microsoft.com/office/drawing/2014/main" id="{9F4E078B-717F-4D73-9A48-83667A8006C1}"/>
              </a:ext>
            </a:extLst>
          </p:cNvPr>
          <p:cNvSpPr txBox="1">
            <a:spLocks/>
          </p:cNvSpPr>
          <p:nvPr/>
        </p:nvSpPr>
        <p:spPr>
          <a:xfrm>
            <a:off x="0" y="71239"/>
            <a:ext cx="11918197" cy="5964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spc="-147" dirty="0">
                <a:ln w="3175">
                  <a:noFill/>
                </a:ln>
                <a:solidFill>
                  <a:srgbClr val="7030A0"/>
                </a:solidFill>
                <a:ea typeface="+mn-ea"/>
                <a:cs typeface="Segoe UI" pitchFamily="34" charset="0"/>
              </a:rPr>
              <a:t>Common Data Service. . . Runs on Azure</a:t>
            </a:r>
          </a:p>
        </p:txBody>
      </p:sp>
      <p:sp>
        <p:nvSpPr>
          <p:cNvPr id="102" name="Rectangle 101">
            <a:extLst>
              <a:ext uri="{FF2B5EF4-FFF2-40B4-BE49-F238E27FC236}">
                <a16:creationId xmlns:a16="http://schemas.microsoft.com/office/drawing/2014/main" id="{2E46C2D0-64BD-4E1A-A47C-1E1D58B0F294}"/>
              </a:ext>
            </a:extLst>
          </p:cNvPr>
          <p:cNvSpPr/>
          <p:nvPr/>
        </p:nvSpPr>
        <p:spPr>
          <a:xfrm>
            <a:off x="5657930" y="1963314"/>
            <a:ext cx="2720658" cy="307777"/>
          </a:xfrm>
          <a:prstGeom prst="rect">
            <a:avLst/>
          </a:prstGeom>
        </p:spPr>
        <p:txBody>
          <a:bodyPr wrap="square">
            <a:spAutoFit/>
          </a:bodyPr>
          <a:lstStyle/>
          <a:p>
            <a:pPr algn="ctr"/>
            <a:r>
              <a:rPr lang="en-US" sz="140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SQL Elastic Pools</a:t>
            </a:r>
          </a:p>
        </p:txBody>
      </p:sp>
      <p:grpSp>
        <p:nvGrpSpPr>
          <p:cNvPr id="3" name="Group 2">
            <a:extLst>
              <a:ext uri="{FF2B5EF4-FFF2-40B4-BE49-F238E27FC236}">
                <a16:creationId xmlns:a16="http://schemas.microsoft.com/office/drawing/2014/main" id="{451DF8AB-8AAC-49DE-91FC-16A633559F59}"/>
              </a:ext>
            </a:extLst>
          </p:cNvPr>
          <p:cNvGrpSpPr/>
          <p:nvPr/>
        </p:nvGrpSpPr>
        <p:grpSpPr>
          <a:xfrm>
            <a:off x="3677121" y="1157105"/>
            <a:ext cx="1049494" cy="4769182"/>
            <a:chOff x="4851042" y="1157105"/>
            <a:chExt cx="1049494" cy="4769182"/>
          </a:xfrm>
        </p:grpSpPr>
        <p:grpSp>
          <p:nvGrpSpPr>
            <p:cNvPr id="143" name="Group 142">
              <a:extLst>
                <a:ext uri="{FF2B5EF4-FFF2-40B4-BE49-F238E27FC236}">
                  <a16:creationId xmlns:a16="http://schemas.microsoft.com/office/drawing/2014/main" id="{8A2F287E-E9AF-425B-B863-7100740E6D15}"/>
                </a:ext>
              </a:extLst>
            </p:cNvPr>
            <p:cNvGrpSpPr/>
            <p:nvPr/>
          </p:nvGrpSpPr>
          <p:grpSpPr>
            <a:xfrm>
              <a:off x="4851044" y="1157105"/>
              <a:ext cx="1049492" cy="1128505"/>
              <a:chOff x="1501023" y="3541439"/>
              <a:chExt cx="1076134" cy="1078405"/>
            </a:xfrm>
          </p:grpSpPr>
          <p:pic>
            <p:nvPicPr>
              <p:cNvPr id="76" name="Graphic 75">
                <a:extLst>
                  <a:ext uri="{FF2B5EF4-FFF2-40B4-BE49-F238E27FC236}">
                    <a16:creationId xmlns:a16="http://schemas.microsoft.com/office/drawing/2014/main" id="{6EE70AD8-B95F-4643-B94C-2B5A6C849E5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621726" y="3541439"/>
                <a:ext cx="750456" cy="750456"/>
              </a:xfrm>
              <a:prstGeom prst="rect">
                <a:avLst/>
              </a:prstGeom>
            </p:spPr>
          </p:pic>
          <p:sp>
            <p:nvSpPr>
              <p:cNvPr id="81" name="Rectangle 80">
                <a:extLst>
                  <a:ext uri="{FF2B5EF4-FFF2-40B4-BE49-F238E27FC236}">
                    <a16:creationId xmlns:a16="http://schemas.microsoft.com/office/drawing/2014/main" id="{500E4337-B413-4161-A8D1-F4D9B72F9BAA}"/>
                  </a:ext>
                </a:extLst>
              </p:cNvPr>
              <p:cNvSpPr/>
              <p:nvPr/>
            </p:nvSpPr>
            <p:spPr>
              <a:xfrm>
                <a:off x="1501023" y="4325731"/>
                <a:ext cx="1076134" cy="294113"/>
              </a:xfrm>
              <a:prstGeom prst="rect">
                <a:avLst/>
              </a:prstGeom>
            </p:spPr>
            <p:txBody>
              <a:bodyPr wrap="square">
                <a:spAutoFit/>
              </a:bodyPr>
              <a:lstStyle/>
              <a:p>
                <a:pPr algn="ctr"/>
                <a:r>
                  <a:rPr lang="en-US" sz="140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Web</a:t>
                </a:r>
              </a:p>
            </p:txBody>
          </p:sp>
        </p:grpSp>
        <p:grpSp>
          <p:nvGrpSpPr>
            <p:cNvPr id="148" name="Group 147">
              <a:extLst>
                <a:ext uri="{FF2B5EF4-FFF2-40B4-BE49-F238E27FC236}">
                  <a16:creationId xmlns:a16="http://schemas.microsoft.com/office/drawing/2014/main" id="{0E11E233-F9F0-49E6-9BD0-E649EE7F8822}"/>
                </a:ext>
              </a:extLst>
            </p:cNvPr>
            <p:cNvGrpSpPr/>
            <p:nvPr/>
          </p:nvGrpSpPr>
          <p:grpSpPr>
            <a:xfrm>
              <a:off x="4851044" y="2455647"/>
              <a:ext cx="1049492" cy="1078147"/>
              <a:chOff x="1501023" y="3541439"/>
              <a:chExt cx="1246818" cy="1097631"/>
            </a:xfrm>
          </p:grpSpPr>
          <p:pic>
            <p:nvPicPr>
              <p:cNvPr id="149" name="Graphic 148">
                <a:extLst>
                  <a:ext uri="{FF2B5EF4-FFF2-40B4-BE49-F238E27FC236}">
                    <a16:creationId xmlns:a16="http://schemas.microsoft.com/office/drawing/2014/main" id="{F3A09ACA-47BE-402C-A389-EBB087109B3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640870" y="3541439"/>
                <a:ext cx="869485" cy="750456"/>
              </a:xfrm>
              <a:prstGeom prst="rect">
                <a:avLst/>
              </a:prstGeom>
            </p:spPr>
          </p:pic>
          <p:sp>
            <p:nvSpPr>
              <p:cNvPr id="150" name="Rectangle 149">
                <a:extLst>
                  <a:ext uri="{FF2B5EF4-FFF2-40B4-BE49-F238E27FC236}">
                    <a16:creationId xmlns:a16="http://schemas.microsoft.com/office/drawing/2014/main" id="{62415F99-5616-48C1-B41B-31B3CCE8BFD0}"/>
                  </a:ext>
                </a:extLst>
              </p:cNvPr>
              <p:cNvSpPr/>
              <p:nvPr/>
            </p:nvSpPr>
            <p:spPr>
              <a:xfrm>
                <a:off x="1501023" y="4325731"/>
                <a:ext cx="1246818" cy="313339"/>
              </a:xfrm>
              <a:prstGeom prst="rect">
                <a:avLst/>
              </a:prstGeom>
            </p:spPr>
            <p:txBody>
              <a:bodyPr wrap="square">
                <a:spAutoFit/>
              </a:bodyPr>
              <a:lstStyle/>
              <a:p>
                <a:pPr algn="ctr"/>
                <a:r>
                  <a:rPr lang="en-US" sz="140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Jobs</a:t>
                </a:r>
              </a:p>
            </p:txBody>
          </p:sp>
        </p:grpSp>
        <p:grpSp>
          <p:nvGrpSpPr>
            <p:cNvPr id="151" name="Group 150">
              <a:extLst>
                <a:ext uri="{FF2B5EF4-FFF2-40B4-BE49-F238E27FC236}">
                  <a16:creationId xmlns:a16="http://schemas.microsoft.com/office/drawing/2014/main" id="{5CAFEC97-D365-4E2B-8CAC-44F5EA0ABBC6}"/>
                </a:ext>
              </a:extLst>
            </p:cNvPr>
            <p:cNvGrpSpPr/>
            <p:nvPr/>
          </p:nvGrpSpPr>
          <p:grpSpPr>
            <a:xfrm>
              <a:off x="4851042" y="3703830"/>
              <a:ext cx="1049490" cy="1001325"/>
              <a:chOff x="1501022" y="3541439"/>
              <a:chExt cx="1337633" cy="1132338"/>
            </a:xfrm>
          </p:grpSpPr>
          <p:pic>
            <p:nvPicPr>
              <p:cNvPr id="152" name="Graphic 151">
                <a:extLst>
                  <a:ext uri="{FF2B5EF4-FFF2-40B4-BE49-F238E27FC236}">
                    <a16:creationId xmlns:a16="http://schemas.microsoft.com/office/drawing/2014/main" id="{3FAAAAF2-61E1-428C-A134-62CF3A864C4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651055" y="3541439"/>
                <a:ext cx="932816" cy="750457"/>
              </a:xfrm>
              <a:prstGeom prst="rect">
                <a:avLst/>
              </a:prstGeom>
            </p:spPr>
          </p:pic>
          <p:sp>
            <p:nvSpPr>
              <p:cNvPr id="153" name="Rectangle 152">
                <a:extLst>
                  <a:ext uri="{FF2B5EF4-FFF2-40B4-BE49-F238E27FC236}">
                    <a16:creationId xmlns:a16="http://schemas.microsoft.com/office/drawing/2014/main" id="{9377EA3E-4619-450D-B0BB-BB58AEF71F4A}"/>
                  </a:ext>
                </a:extLst>
              </p:cNvPr>
              <p:cNvSpPr/>
              <p:nvPr/>
            </p:nvSpPr>
            <p:spPr>
              <a:xfrm>
                <a:off x="1501022" y="4325731"/>
                <a:ext cx="1337633" cy="348046"/>
              </a:xfrm>
              <a:prstGeom prst="rect">
                <a:avLst/>
              </a:prstGeom>
            </p:spPr>
            <p:txBody>
              <a:bodyPr wrap="square">
                <a:spAutoFit/>
              </a:bodyPr>
              <a:lstStyle/>
              <a:p>
                <a:pPr algn="ctr"/>
                <a:r>
                  <a:rPr lang="en-US" sz="140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Sandbox</a:t>
                </a:r>
              </a:p>
            </p:txBody>
          </p:sp>
        </p:grpSp>
        <p:grpSp>
          <p:nvGrpSpPr>
            <p:cNvPr id="154" name="Group 153">
              <a:extLst>
                <a:ext uri="{FF2B5EF4-FFF2-40B4-BE49-F238E27FC236}">
                  <a16:creationId xmlns:a16="http://schemas.microsoft.com/office/drawing/2014/main" id="{EDEAD934-2759-4EA2-83A1-2C230490D501}"/>
                </a:ext>
              </a:extLst>
            </p:cNvPr>
            <p:cNvGrpSpPr/>
            <p:nvPr/>
          </p:nvGrpSpPr>
          <p:grpSpPr>
            <a:xfrm>
              <a:off x="4851044" y="4875193"/>
              <a:ext cx="1049491" cy="1051094"/>
              <a:chOff x="1336695" y="3541439"/>
              <a:chExt cx="1425632" cy="1109033"/>
            </a:xfrm>
          </p:grpSpPr>
          <p:pic>
            <p:nvPicPr>
              <p:cNvPr id="155" name="Graphic 154">
                <a:extLst>
                  <a:ext uri="{FF2B5EF4-FFF2-40B4-BE49-F238E27FC236}">
                    <a16:creationId xmlns:a16="http://schemas.microsoft.com/office/drawing/2014/main" id="{00F19692-8A43-4C59-8B1E-487EA506749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96598" y="3541439"/>
                <a:ext cx="994183" cy="750456"/>
              </a:xfrm>
              <a:prstGeom prst="rect">
                <a:avLst/>
              </a:prstGeom>
            </p:spPr>
          </p:pic>
          <p:sp>
            <p:nvSpPr>
              <p:cNvPr id="156" name="Rectangle 155">
                <a:extLst>
                  <a:ext uri="{FF2B5EF4-FFF2-40B4-BE49-F238E27FC236}">
                    <a16:creationId xmlns:a16="http://schemas.microsoft.com/office/drawing/2014/main" id="{6EE7D8B2-17B3-4111-84BF-9A1D1BBE33D5}"/>
                  </a:ext>
                </a:extLst>
              </p:cNvPr>
              <p:cNvSpPr/>
              <p:nvPr/>
            </p:nvSpPr>
            <p:spPr>
              <a:xfrm>
                <a:off x="1336695" y="4325730"/>
                <a:ext cx="1425632" cy="324742"/>
              </a:xfrm>
              <a:prstGeom prst="rect">
                <a:avLst/>
              </a:prstGeom>
            </p:spPr>
            <p:txBody>
              <a:bodyPr wrap="square">
                <a:spAutoFit/>
              </a:bodyPr>
              <a:lstStyle/>
              <a:p>
                <a:pPr algn="ctr"/>
                <a:r>
                  <a:rPr lang="en-US" sz="140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Reporting</a:t>
                </a:r>
              </a:p>
            </p:txBody>
          </p:sp>
        </p:grpSp>
      </p:grpSp>
      <p:sp>
        <p:nvSpPr>
          <p:cNvPr id="1029" name="TextBox 1028">
            <a:extLst>
              <a:ext uri="{FF2B5EF4-FFF2-40B4-BE49-F238E27FC236}">
                <a16:creationId xmlns:a16="http://schemas.microsoft.com/office/drawing/2014/main" id="{94E199B2-C31E-4642-86E1-DBF0D3F2286F}"/>
              </a:ext>
            </a:extLst>
          </p:cNvPr>
          <p:cNvSpPr txBox="1"/>
          <p:nvPr/>
        </p:nvSpPr>
        <p:spPr>
          <a:xfrm>
            <a:off x="2378834" y="6076214"/>
            <a:ext cx="2999154" cy="335923"/>
          </a:xfrm>
          <a:prstGeom prst="rect">
            <a:avLst/>
          </a:prstGeom>
          <a:noFill/>
        </p:spPr>
        <p:txBody>
          <a:bodyPr wrap="square" rtlCol="0">
            <a:spAutoFit/>
          </a:bodyPr>
          <a:lstStyle/>
          <a:p>
            <a:pPr algn="ctr"/>
            <a:r>
              <a:rPr lang="en-US" sz="1600">
                <a:latin typeface="Segoe UI" panose="020B0502040204020203" pitchFamily="34" charset="0"/>
                <a:cs typeface="Segoe UI" panose="020B0502040204020203" pitchFamily="34" charset="0"/>
              </a:rPr>
              <a:t>Compute</a:t>
            </a:r>
          </a:p>
        </p:txBody>
      </p:sp>
      <p:pic>
        <p:nvPicPr>
          <p:cNvPr id="1041" name="Graphic 1040">
            <a:extLst>
              <a:ext uri="{FF2B5EF4-FFF2-40B4-BE49-F238E27FC236}">
                <a16:creationId xmlns:a16="http://schemas.microsoft.com/office/drawing/2014/main" id="{E53191A2-4383-4772-8808-5C9B0D92E37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666181" y="1220831"/>
            <a:ext cx="708868" cy="663628"/>
          </a:xfrm>
          <a:prstGeom prst="rect">
            <a:avLst/>
          </a:prstGeom>
        </p:spPr>
      </p:pic>
      <p:sp>
        <p:nvSpPr>
          <p:cNvPr id="217" name="Rectangle 216">
            <a:extLst>
              <a:ext uri="{FF2B5EF4-FFF2-40B4-BE49-F238E27FC236}">
                <a16:creationId xmlns:a16="http://schemas.microsoft.com/office/drawing/2014/main" id="{6CDAE55D-EB31-4F55-98C8-6E2C63C92634}"/>
              </a:ext>
            </a:extLst>
          </p:cNvPr>
          <p:cNvSpPr/>
          <p:nvPr/>
        </p:nvSpPr>
        <p:spPr>
          <a:xfrm>
            <a:off x="2403965" y="1904362"/>
            <a:ext cx="1234717" cy="523220"/>
          </a:xfrm>
          <a:prstGeom prst="rect">
            <a:avLst/>
          </a:prstGeom>
        </p:spPr>
        <p:txBody>
          <a:bodyPr wrap="square">
            <a:spAutoFit/>
          </a:bodyPr>
          <a:lstStyle/>
          <a:p>
            <a:pPr algn="ctr"/>
            <a:r>
              <a:rPr lang="en-US" sz="140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Load Balancer</a:t>
            </a:r>
          </a:p>
        </p:txBody>
      </p:sp>
      <p:grpSp>
        <p:nvGrpSpPr>
          <p:cNvPr id="63" name="Group 62">
            <a:extLst>
              <a:ext uri="{FF2B5EF4-FFF2-40B4-BE49-F238E27FC236}">
                <a16:creationId xmlns:a16="http://schemas.microsoft.com/office/drawing/2014/main" id="{DF194297-A7E6-4944-9AA1-7AC94E7CF723}"/>
              </a:ext>
            </a:extLst>
          </p:cNvPr>
          <p:cNvGrpSpPr>
            <a:grpSpLocks noChangeAspect="1"/>
          </p:cNvGrpSpPr>
          <p:nvPr/>
        </p:nvGrpSpPr>
        <p:grpSpPr>
          <a:xfrm>
            <a:off x="447223" y="2277714"/>
            <a:ext cx="1215154" cy="1292083"/>
            <a:chOff x="210397" y="2298424"/>
            <a:chExt cx="623122" cy="662570"/>
          </a:xfrm>
        </p:grpSpPr>
        <p:pic>
          <p:nvPicPr>
            <p:cNvPr id="119" name="Picture 118">
              <a:extLst>
                <a:ext uri="{FF2B5EF4-FFF2-40B4-BE49-F238E27FC236}">
                  <a16:creationId xmlns:a16="http://schemas.microsoft.com/office/drawing/2014/main" id="{66CC15C7-6F80-4BC2-881A-F6988B1FBC0E}"/>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7865" b="95506" l="6612" r="95868">
                          <a14:foregroundMark x1="7438" y1="85393" x2="7438" y2="85393"/>
                          <a14:foregroundMark x1="17355" y1="96629" x2="17355" y2="96629"/>
                          <a14:foregroundMark x1="88430" y1="82022" x2="88430" y2="82022"/>
                          <a14:foregroundMark x1="96694" y1="64045" x2="96694" y2="64045"/>
                          <a14:foregroundMark x1="68595" y1="38202" x2="68595" y2="38202"/>
                          <a14:foregroundMark x1="68595" y1="38202" x2="68595" y2="38202"/>
                          <a14:foregroundMark x1="63636" y1="39326" x2="63636" y2="39326"/>
                          <a14:foregroundMark x1="17355" y1="7865" x2="17355" y2="7865"/>
                          <a14:foregroundMark x1="72727" y1="85393" x2="72727" y2="85393"/>
                          <a14:backgroundMark x1="29752" y1="33708" x2="29752" y2="33708"/>
                          <a14:backgroundMark x1="15702" y1="84270" x2="15702" y2="84270"/>
                          <a14:backgroundMark x1="88430" y1="80899" x2="88430" y2="80899"/>
                        </a14:backgroundRemoval>
                      </a14:imgEffect>
                    </a14:imgLayer>
                  </a14:imgProps>
                </a:ext>
                <a:ext uri="{28A0092B-C50C-407E-A947-70E740481C1C}">
                  <a14:useLocalDpi xmlns:a14="http://schemas.microsoft.com/office/drawing/2010/main" val="0"/>
                </a:ext>
              </a:extLst>
            </a:blip>
            <a:stretch>
              <a:fillRect/>
            </a:stretch>
          </p:blipFill>
          <p:spPr>
            <a:xfrm>
              <a:off x="210397" y="2298424"/>
              <a:ext cx="623122" cy="471146"/>
            </a:xfrm>
            <a:prstGeom prst="rect">
              <a:avLst/>
            </a:prstGeom>
            <a:noFill/>
          </p:spPr>
        </p:pic>
        <p:sp>
          <p:nvSpPr>
            <p:cNvPr id="222" name="Rectangle 221">
              <a:extLst>
                <a:ext uri="{FF2B5EF4-FFF2-40B4-BE49-F238E27FC236}">
                  <a16:creationId xmlns:a16="http://schemas.microsoft.com/office/drawing/2014/main" id="{05238F22-4B77-48FC-9674-E79A7241CC01}"/>
                </a:ext>
              </a:extLst>
            </p:cNvPr>
            <p:cNvSpPr/>
            <p:nvPr/>
          </p:nvSpPr>
          <p:spPr>
            <a:xfrm>
              <a:off x="240779" y="2692691"/>
              <a:ext cx="583669" cy="268303"/>
            </a:xfrm>
            <a:prstGeom prst="rect">
              <a:avLst/>
            </a:prstGeom>
          </p:spPr>
          <p:txBody>
            <a:bodyPr wrap="square">
              <a:spAutoFit/>
            </a:bodyPr>
            <a:lstStyle/>
            <a:p>
              <a:pPr algn="ctr"/>
              <a:r>
                <a:rPr lang="en-US" sz="1400" dirty="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Power Automate</a:t>
              </a:r>
            </a:p>
          </p:txBody>
        </p:sp>
      </p:grpSp>
      <p:grpSp>
        <p:nvGrpSpPr>
          <p:cNvPr id="62" name="Group 61">
            <a:extLst>
              <a:ext uri="{FF2B5EF4-FFF2-40B4-BE49-F238E27FC236}">
                <a16:creationId xmlns:a16="http://schemas.microsoft.com/office/drawing/2014/main" id="{8A9C67BF-8EB1-401C-AFFF-63F12D609140}"/>
              </a:ext>
            </a:extLst>
          </p:cNvPr>
          <p:cNvGrpSpPr>
            <a:grpSpLocks noChangeAspect="1"/>
          </p:cNvGrpSpPr>
          <p:nvPr/>
        </p:nvGrpSpPr>
        <p:grpSpPr>
          <a:xfrm>
            <a:off x="399892" y="848365"/>
            <a:ext cx="1380697" cy="1261787"/>
            <a:chOff x="444216" y="1445320"/>
            <a:chExt cx="749389" cy="684849"/>
          </a:xfrm>
        </p:grpSpPr>
        <p:pic>
          <p:nvPicPr>
            <p:cNvPr id="121" name="Picture 120" descr="A close up of a logo&#10;&#10;Description automatically generated">
              <a:extLst>
                <a:ext uri="{FF2B5EF4-FFF2-40B4-BE49-F238E27FC236}">
                  <a16:creationId xmlns:a16="http://schemas.microsoft.com/office/drawing/2014/main" id="{21D5E162-FD50-4BC3-8E90-0DE96542D5A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44216" y="1445320"/>
              <a:ext cx="749389" cy="609490"/>
            </a:xfrm>
            <a:prstGeom prst="rect">
              <a:avLst/>
            </a:prstGeom>
          </p:spPr>
        </p:pic>
        <p:sp>
          <p:nvSpPr>
            <p:cNvPr id="223" name="Rectangle 222">
              <a:extLst>
                <a:ext uri="{FF2B5EF4-FFF2-40B4-BE49-F238E27FC236}">
                  <a16:creationId xmlns:a16="http://schemas.microsoft.com/office/drawing/2014/main" id="{00A39D2B-82E1-475B-B5CD-A04A31A6B755}"/>
                </a:ext>
              </a:extLst>
            </p:cNvPr>
            <p:cNvSpPr/>
            <p:nvPr/>
          </p:nvSpPr>
          <p:spPr>
            <a:xfrm>
              <a:off x="509728" y="1963120"/>
              <a:ext cx="612593" cy="167049"/>
            </a:xfrm>
            <a:prstGeom prst="rect">
              <a:avLst/>
            </a:prstGeom>
          </p:spPr>
          <p:txBody>
            <a:bodyPr wrap="square">
              <a:spAutoFit/>
            </a:bodyPr>
            <a:lstStyle/>
            <a:p>
              <a:pPr algn="ctr"/>
              <a:r>
                <a:rPr lang="en-US" sz="1400" dirty="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Power App</a:t>
              </a:r>
            </a:p>
          </p:txBody>
        </p:sp>
      </p:grpSp>
      <p:grpSp>
        <p:nvGrpSpPr>
          <p:cNvPr id="23" name="Group 22">
            <a:extLst>
              <a:ext uri="{FF2B5EF4-FFF2-40B4-BE49-F238E27FC236}">
                <a16:creationId xmlns:a16="http://schemas.microsoft.com/office/drawing/2014/main" id="{CA66EF0E-805F-452C-B72D-F0EFFA4E1677}"/>
              </a:ext>
            </a:extLst>
          </p:cNvPr>
          <p:cNvGrpSpPr/>
          <p:nvPr/>
        </p:nvGrpSpPr>
        <p:grpSpPr>
          <a:xfrm>
            <a:off x="5657930" y="1154436"/>
            <a:ext cx="2721317" cy="790657"/>
            <a:chOff x="6533490" y="1356041"/>
            <a:chExt cx="2721317" cy="790657"/>
          </a:xfrm>
        </p:grpSpPr>
        <p:pic>
          <p:nvPicPr>
            <p:cNvPr id="89" name="Graphic 88">
              <a:extLst>
                <a:ext uri="{FF2B5EF4-FFF2-40B4-BE49-F238E27FC236}">
                  <a16:creationId xmlns:a16="http://schemas.microsoft.com/office/drawing/2014/main" id="{0E0E1433-365B-40F3-8D95-84DCF53F68DE}"/>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533490" y="1356041"/>
              <a:ext cx="883650" cy="790656"/>
            </a:xfrm>
            <a:prstGeom prst="rect">
              <a:avLst/>
            </a:prstGeom>
          </p:spPr>
        </p:pic>
        <p:pic>
          <p:nvPicPr>
            <p:cNvPr id="100" name="Graphic 99">
              <a:extLst>
                <a:ext uri="{FF2B5EF4-FFF2-40B4-BE49-F238E27FC236}">
                  <a16:creationId xmlns:a16="http://schemas.microsoft.com/office/drawing/2014/main" id="{87E21693-5291-484A-B307-3FC72D68136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369995" y="1356041"/>
              <a:ext cx="884812" cy="790657"/>
            </a:xfrm>
            <a:prstGeom prst="rect">
              <a:avLst/>
            </a:prstGeom>
          </p:spPr>
        </p:pic>
        <p:pic>
          <p:nvPicPr>
            <p:cNvPr id="106" name="Graphic 105">
              <a:extLst>
                <a:ext uri="{FF2B5EF4-FFF2-40B4-BE49-F238E27FC236}">
                  <a16:creationId xmlns:a16="http://schemas.microsoft.com/office/drawing/2014/main" id="{CA01C54A-582D-444A-B1BA-23FF6C548737}"/>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444115" y="1356041"/>
              <a:ext cx="884812" cy="790657"/>
            </a:xfrm>
            <a:prstGeom prst="rect">
              <a:avLst/>
            </a:prstGeom>
          </p:spPr>
        </p:pic>
      </p:grpSp>
      <p:grpSp>
        <p:nvGrpSpPr>
          <p:cNvPr id="17" name="Group 16">
            <a:extLst>
              <a:ext uri="{FF2B5EF4-FFF2-40B4-BE49-F238E27FC236}">
                <a16:creationId xmlns:a16="http://schemas.microsoft.com/office/drawing/2014/main" id="{CE15FAE9-4535-4BAD-B9DC-2C8DD7222FB9}"/>
              </a:ext>
            </a:extLst>
          </p:cNvPr>
          <p:cNvGrpSpPr/>
          <p:nvPr/>
        </p:nvGrpSpPr>
        <p:grpSpPr>
          <a:xfrm>
            <a:off x="5724668" y="3699756"/>
            <a:ext cx="2586299" cy="671775"/>
            <a:chOff x="6659204" y="4063037"/>
            <a:chExt cx="2586299" cy="671775"/>
          </a:xfrm>
        </p:grpSpPr>
        <p:pic>
          <p:nvPicPr>
            <p:cNvPr id="85" name="Graphic 84">
              <a:extLst>
                <a:ext uri="{FF2B5EF4-FFF2-40B4-BE49-F238E27FC236}">
                  <a16:creationId xmlns:a16="http://schemas.microsoft.com/office/drawing/2014/main" id="{97830A70-25C7-4432-9BA5-AF575D2CCB80}"/>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659204" y="4063037"/>
              <a:ext cx="750345" cy="671775"/>
            </a:xfrm>
            <a:prstGeom prst="rect">
              <a:avLst/>
            </a:prstGeom>
          </p:spPr>
        </p:pic>
        <p:pic>
          <p:nvPicPr>
            <p:cNvPr id="111" name="Graphic 110">
              <a:extLst>
                <a:ext uri="{FF2B5EF4-FFF2-40B4-BE49-F238E27FC236}">
                  <a16:creationId xmlns:a16="http://schemas.microsoft.com/office/drawing/2014/main" id="{A7E312B3-83AF-4F34-A731-126A87107C3E}"/>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7577181" y="4063037"/>
              <a:ext cx="750345" cy="671775"/>
            </a:xfrm>
            <a:prstGeom prst="rect">
              <a:avLst/>
            </a:prstGeom>
          </p:spPr>
        </p:pic>
        <p:pic>
          <p:nvPicPr>
            <p:cNvPr id="113" name="Graphic 112">
              <a:extLst>
                <a:ext uri="{FF2B5EF4-FFF2-40B4-BE49-F238E27FC236}">
                  <a16:creationId xmlns:a16="http://schemas.microsoft.com/office/drawing/2014/main" id="{60AD9355-6E16-4827-BDF7-9E60A71C1A75}"/>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8495158" y="4063037"/>
              <a:ext cx="750345" cy="671775"/>
            </a:xfrm>
            <a:prstGeom prst="rect">
              <a:avLst/>
            </a:prstGeom>
          </p:spPr>
        </p:pic>
      </p:grpSp>
      <p:cxnSp>
        <p:nvCxnSpPr>
          <p:cNvPr id="129" name="Straight Arrow Connector 128">
            <a:extLst>
              <a:ext uri="{FF2B5EF4-FFF2-40B4-BE49-F238E27FC236}">
                <a16:creationId xmlns:a16="http://schemas.microsoft.com/office/drawing/2014/main" id="{3E5B606E-1D93-47B3-AAF9-A26CB3C94E0B}"/>
              </a:ext>
            </a:extLst>
          </p:cNvPr>
          <p:cNvCxnSpPr>
            <a:cxnSpLocks/>
            <a:stCxn id="1041" idx="3"/>
          </p:cNvCxnSpPr>
          <p:nvPr/>
        </p:nvCxnSpPr>
        <p:spPr>
          <a:xfrm flipV="1">
            <a:off x="3375049" y="1549765"/>
            <a:ext cx="419789" cy="288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981D90AB-ADF9-4D2D-8DE7-B24172954C37}"/>
              </a:ext>
            </a:extLst>
          </p:cNvPr>
          <p:cNvCxnSpPr>
            <a:cxnSpLocks/>
          </p:cNvCxnSpPr>
          <p:nvPr/>
        </p:nvCxnSpPr>
        <p:spPr>
          <a:xfrm>
            <a:off x="5356739" y="883321"/>
            <a:ext cx="0" cy="5544694"/>
          </a:xfrm>
          <a:prstGeom prst="line">
            <a:avLst/>
          </a:prstGeom>
          <a:ln w="3175">
            <a:solidFill>
              <a:srgbClr val="0070C0">
                <a:alpha val="28000"/>
              </a:srgbClr>
            </a:solidFill>
            <a:prstDash val="sysDash"/>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nvGrpSpPr>
          <p:cNvPr id="16" name="Group 15">
            <a:extLst>
              <a:ext uri="{FF2B5EF4-FFF2-40B4-BE49-F238E27FC236}">
                <a16:creationId xmlns:a16="http://schemas.microsoft.com/office/drawing/2014/main" id="{BFF51CBB-EEB0-49B3-BE11-83638CCFF7F3}"/>
              </a:ext>
            </a:extLst>
          </p:cNvPr>
          <p:cNvGrpSpPr/>
          <p:nvPr/>
        </p:nvGrpSpPr>
        <p:grpSpPr>
          <a:xfrm>
            <a:off x="5656722" y="2443464"/>
            <a:ext cx="2640367" cy="736123"/>
            <a:chOff x="6578323" y="2779271"/>
            <a:chExt cx="2640367" cy="736123"/>
          </a:xfrm>
        </p:grpSpPr>
        <p:grpSp>
          <p:nvGrpSpPr>
            <p:cNvPr id="15" name="Group 14">
              <a:extLst>
                <a:ext uri="{FF2B5EF4-FFF2-40B4-BE49-F238E27FC236}">
                  <a16:creationId xmlns:a16="http://schemas.microsoft.com/office/drawing/2014/main" id="{76B0AB88-0ACE-4F6F-A076-038559706DDC}"/>
                </a:ext>
              </a:extLst>
            </p:cNvPr>
            <p:cNvGrpSpPr>
              <a:grpSpLocks noChangeAspect="1"/>
            </p:cNvGrpSpPr>
            <p:nvPr/>
          </p:nvGrpSpPr>
          <p:grpSpPr>
            <a:xfrm>
              <a:off x="6578323" y="2779271"/>
              <a:ext cx="855716" cy="736123"/>
              <a:chOff x="2450795" y="1373604"/>
              <a:chExt cx="753226" cy="647956"/>
            </a:xfrm>
          </p:grpSpPr>
          <p:sp>
            <p:nvSpPr>
              <p:cNvPr id="10" name="Freeform 7">
                <a:extLst>
                  <a:ext uri="{FF2B5EF4-FFF2-40B4-BE49-F238E27FC236}">
                    <a16:creationId xmlns:a16="http://schemas.microsoft.com/office/drawing/2014/main" id="{9346C7BC-6AD1-4232-A1D3-1BC66D61052D}"/>
                  </a:ext>
                </a:extLst>
              </p:cNvPr>
              <p:cNvSpPr>
                <a:spLocks noEditPoints="1"/>
              </p:cNvSpPr>
              <p:nvPr/>
            </p:nvSpPr>
            <p:spPr bwMode="auto">
              <a:xfrm>
                <a:off x="2666780" y="1531509"/>
                <a:ext cx="315810" cy="332145"/>
              </a:xfrm>
              <a:custGeom>
                <a:avLst/>
                <a:gdLst>
                  <a:gd name="T0" fmla="*/ 422 w 524"/>
                  <a:gd name="T1" fmla="*/ 0 h 554"/>
                  <a:gd name="T2" fmla="*/ 33 w 524"/>
                  <a:gd name="T3" fmla="*/ 0 h 554"/>
                  <a:gd name="T4" fmla="*/ 0 w 524"/>
                  <a:gd name="T5" fmla="*/ 33 h 554"/>
                  <a:gd name="T6" fmla="*/ 0 w 524"/>
                  <a:gd name="T7" fmla="*/ 518 h 554"/>
                  <a:gd name="T8" fmla="*/ 33 w 524"/>
                  <a:gd name="T9" fmla="*/ 554 h 554"/>
                  <a:gd name="T10" fmla="*/ 491 w 524"/>
                  <a:gd name="T11" fmla="*/ 554 h 554"/>
                  <a:gd name="T12" fmla="*/ 524 w 524"/>
                  <a:gd name="T13" fmla="*/ 518 h 554"/>
                  <a:gd name="T14" fmla="*/ 524 w 524"/>
                  <a:gd name="T15" fmla="*/ 109 h 554"/>
                  <a:gd name="T16" fmla="*/ 419 w 524"/>
                  <a:gd name="T17" fmla="*/ 109 h 554"/>
                  <a:gd name="T18" fmla="*/ 419 w 524"/>
                  <a:gd name="T19" fmla="*/ 0 h 554"/>
                  <a:gd name="T20" fmla="*/ 422 w 524"/>
                  <a:gd name="T21" fmla="*/ 0 h 554"/>
                  <a:gd name="T22" fmla="*/ 409 w 524"/>
                  <a:gd name="T23" fmla="*/ 419 h 554"/>
                  <a:gd name="T24" fmla="*/ 115 w 524"/>
                  <a:gd name="T25" fmla="*/ 419 h 554"/>
                  <a:gd name="T26" fmla="*/ 115 w 524"/>
                  <a:gd name="T27" fmla="*/ 363 h 554"/>
                  <a:gd name="T28" fmla="*/ 409 w 524"/>
                  <a:gd name="T29" fmla="*/ 363 h 554"/>
                  <a:gd name="T30" fmla="*/ 409 w 524"/>
                  <a:gd name="T31" fmla="*/ 419 h 554"/>
                  <a:gd name="T32" fmla="*/ 409 w 524"/>
                  <a:gd name="T33" fmla="*/ 317 h 554"/>
                  <a:gd name="T34" fmla="*/ 115 w 524"/>
                  <a:gd name="T35" fmla="*/ 317 h 554"/>
                  <a:gd name="T36" fmla="*/ 115 w 524"/>
                  <a:gd name="T37" fmla="*/ 261 h 554"/>
                  <a:gd name="T38" fmla="*/ 409 w 524"/>
                  <a:gd name="T39" fmla="*/ 261 h 554"/>
                  <a:gd name="T40" fmla="*/ 409 w 524"/>
                  <a:gd name="T41" fmla="*/ 317 h 554"/>
                  <a:gd name="T42" fmla="*/ 409 w 524"/>
                  <a:gd name="T43" fmla="*/ 211 h 554"/>
                  <a:gd name="T44" fmla="*/ 115 w 524"/>
                  <a:gd name="T45" fmla="*/ 211 h 554"/>
                  <a:gd name="T46" fmla="*/ 115 w 524"/>
                  <a:gd name="T47" fmla="*/ 155 h 554"/>
                  <a:gd name="T48" fmla="*/ 409 w 524"/>
                  <a:gd name="T49" fmla="*/ 155 h 554"/>
                  <a:gd name="T50" fmla="*/ 409 w 524"/>
                  <a:gd name="T51" fmla="*/ 211 h 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4" h="554">
                    <a:moveTo>
                      <a:pt x="422" y="0"/>
                    </a:moveTo>
                    <a:lnTo>
                      <a:pt x="33" y="0"/>
                    </a:lnTo>
                    <a:cubicBezTo>
                      <a:pt x="13" y="0"/>
                      <a:pt x="0" y="17"/>
                      <a:pt x="0" y="33"/>
                    </a:cubicBezTo>
                    <a:lnTo>
                      <a:pt x="0" y="518"/>
                    </a:lnTo>
                    <a:cubicBezTo>
                      <a:pt x="0" y="538"/>
                      <a:pt x="16" y="554"/>
                      <a:pt x="33" y="554"/>
                    </a:cubicBezTo>
                    <a:lnTo>
                      <a:pt x="491" y="554"/>
                    </a:lnTo>
                    <a:cubicBezTo>
                      <a:pt x="511" y="554"/>
                      <a:pt x="524" y="538"/>
                      <a:pt x="524" y="518"/>
                    </a:cubicBezTo>
                    <a:lnTo>
                      <a:pt x="524" y="109"/>
                    </a:lnTo>
                    <a:lnTo>
                      <a:pt x="419" y="109"/>
                    </a:lnTo>
                    <a:lnTo>
                      <a:pt x="419" y="0"/>
                    </a:lnTo>
                    <a:lnTo>
                      <a:pt x="422" y="0"/>
                    </a:lnTo>
                    <a:close/>
                    <a:moveTo>
                      <a:pt x="409" y="419"/>
                    </a:moveTo>
                    <a:lnTo>
                      <a:pt x="115" y="419"/>
                    </a:lnTo>
                    <a:lnTo>
                      <a:pt x="115" y="363"/>
                    </a:lnTo>
                    <a:lnTo>
                      <a:pt x="409" y="363"/>
                    </a:lnTo>
                    <a:lnTo>
                      <a:pt x="409" y="419"/>
                    </a:lnTo>
                    <a:close/>
                    <a:moveTo>
                      <a:pt x="409" y="317"/>
                    </a:moveTo>
                    <a:lnTo>
                      <a:pt x="115" y="317"/>
                    </a:lnTo>
                    <a:lnTo>
                      <a:pt x="115" y="261"/>
                    </a:lnTo>
                    <a:lnTo>
                      <a:pt x="409" y="261"/>
                    </a:lnTo>
                    <a:lnTo>
                      <a:pt x="409" y="317"/>
                    </a:lnTo>
                    <a:close/>
                    <a:moveTo>
                      <a:pt x="409" y="211"/>
                    </a:moveTo>
                    <a:lnTo>
                      <a:pt x="115" y="211"/>
                    </a:lnTo>
                    <a:lnTo>
                      <a:pt x="115" y="155"/>
                    </a:lnTo>
                    <a:lnTo>
                      <a:pt x="409" y="155"/>
                    </a:lnTo>
                    <a:lnTo>
                      <a:pt x="409" y="211"/>
                    </a:ln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8">
                <a:extLst>
                  <a:ext uri="{FF2B5EF4-FFF2-40B4-BE49-F238E27FC236}">
                    <a16:creationId xmlns:a16="http://schemas.microsoft.com/office/drawing/2014/main" id="{3A16A60E-D30B-46F8-A6AE-CAA43F949920}"/>
                  </a:ext>
                </a:extLst>
              </p:cNvPr>
              <p:cNvSpPr>
                <a:spLocks noEditPoints="1"/>
              </p:cNvSpPr>
              <p:nvPr/>
            </p:nvSpPr>
            <p:spPr bwMode="auto">
              <a:xfrm>
                <a:off x="2450795" y="1373604"/>
                <a:ext cx="753226" cy="647956"/>
              </a:xfrm>
              <a:custGeom>
                <a:avLst/>
                <a:gdLst>
                  <a:gd name="T0" fmla="*/ 937 w 1250"/>
                  <a:gd name="T1" fmla="*/ 0 h 1082"/>
                  <a:gd name="T2" fmla="*/ 314 w 1250"/>
                  <a:gd name="T3" fmla="*/ 0 h 1082"/>
                  <a:gd name="T4" fmla="*/ 0 w 1250"/>
                  <a:gd name="T5" fmla="*/ 541 h 1082"/>
                  <a:gd name="T6" fmla="*/ 314 w 1250"/>
                  <a:gd name="T7" fmla="*/ 1082 h 1082"/>
                  <a:gd name="T8" fmla="*/ 937 w 1250"/>
                  <a:gd name="T9" fmla="*/ 1082 h 1082"/>
                  <a:gd name="T10" fmla="*/ 1250 w 1250"/>
                  <a:gd name="T11" fmla="*/ 541 h 1082"/>
                  <a:gd name="T12" fmla="*/ 937 w 1250"/>
                  <a:gd name="T13" fmla="*/ 0 h 1082"/>
                  <a:gd name="T14" fmla="*/ 854 w 1250"/>
                  <a:gd name="T15" fmla="*/ 871 h 1082"/>
                  <a:gd name="T16" fmla="*/ 396 w 1250"/>
                  <a:gd name="T17" fmla="*/ 871 h 1082"/>
                  <a:gd name="T18" fmla="*/ 307 w 1250"/>
                  <a:gd name="T19" fmla="*/ 782 h 1082"/>
                  <a:gd name="T20" fmla="*/ 307 w 1250"/>
                  <a:gd name="T21" fmla="*/ 297 h 1082"/>
                  <a:gd name="T22" fmla="*/ 396 w 1250"/>
                  <a:gd name="T23" fmla="*/ 208 h 1082"/>
                  <a:gd name="T24" fmla="*/ 812 w 1250"/>
                  <a:gd name="T25" fmla="*/ 208 h 1082"/>
                  <a:gd name="T26" fmla="*/ 943 w 1250"/>
                  <a:gd name="T27" fmla="*/ 340 h 1082"/>
                  <a:gd name="T28" fmla="*/ 943 w 1250"/>
                  <a:gd name="T29" fmla="*/ 782 h 1082"/>
                  <a:gd name="T30" fmla="*/ 854 w 1250"/>
                  <a:gd name="T31" fmla="*/ 871 h 10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50" h="1082">
                    <a:moveTo>
                      <a:pt x="937" y="0"/>
                    </a:moveTo>
                    <a:lnTo>
                      <a:pt x="314" y="0"/>
                    </a:lnTo>
                    <a:lnTo>
                      <a:pt x="0" y="541"/>
                    </a:lnTo>
                    <a:lnTo>
                      <a:pt x="314" y="1082"/>
                    </a:lnTo>
                    <a:lnTo>
                      <a:pt x="937" y="1082"/>
                    </a:lnTo>
                    <a:lnTo>
                      <a:pt x="1250" y="541"/>
                    </a:lnTo>
                    <a:lnTo>
                      <a:pt x="937" y="0"/>
                    </a:lnTo>
                    <a:close/>
                    <a:moveTo>
                      <a:pt x="854" y="871"/>
                    </a:moveTo>
                    <a:lnTo>
                      <a:pt x="396" y="871"/>
                    </a:lnTo>
                    <a:cubicBezTo>
                      <a:pt x="347" y="871"/>
                      <a:pt x="307" y="831"/>
                      <a:pt x="307" y="782"/>
                    </a:cubicBezTo>
                    <a:lnTo>
                      <a:pt x="307" y="297"/>
                    </a:lnTo>
                    <a:cubicBezTo>
                      <a:pt x="307" y="248"/>
                      <a:pt x="347" y="208"/>
                      <a:pt x="396" y="208"/>
                    </a:cubicBezTo>
                    <a:lnTo>
                      <a:pt x="812" y="208"/>
                    </a:lnTo>
                    <a:lnTo>
                      <a:pt x="943" y="340"/>
                    </a:lnTo>
                    <a:lnTo>
                      <a:pt x="943" y="782"/>
                    </a:lnTo>
                    <a:cubicBezTo>
                      <a:pt x="943" y="831"/>
                      <a:pt x="904" y="871"/>
                      <a:pt x="854" y="871"/>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94" name="Group 93">
              <a:extLst>
                <a:ext uri="{FF2B5EF4-FFF2-40B4-BE49-F238E27FC236}">
                  <a16:creationId xmlns:a16="http://schemas.microsoft.com/office/drawing/2014/main" id="{2E771833-E450-4FD2-8B93-6D2C548F0A43}"/>
                </a:ext>
              </a:extLst>
            </p:cNvPr>
            <p:cNvGrpSpPr>
              <a:grpSpLocks noChangeAspect="1"/>
            </p:cNvGrpSpPr>
            <p:nvPr/>
          </p:nvGrpSpPr>
          <p:grpSpPr>
            <a:xfrm>
              <a:off x="7470649" y="2779271"/>
              <a:ext cx="855716" cy="736123"/>
              <a:chOff x="2450795" y="1373604"/>
              <a:chExt cx="753226" cy="647956"/>
            </a:xfrm>
          </p:grpSpPr>
          <p:sp>
            <p:nvSpPr>
              <p:cNvPr id="95" name="Freeform 7">
                <a:extLst>
                  <a:ext uri="{FF2B5EF4-FFF2-40B4-BE49-F238E27FC236}">
                    <a16:creationId xmlns:a16="http://schemas.microsoft.com/office/drawing/2014/main" id="{7CF0883D-C7A6-4A28-A3B7-67C4A3C6BD14}"/>
                  </a:ext>
                </a:extLst>
              </p:cNvPr>
              <p:cNvSpPr>
                <a:spLocks noEditPoints="1"/>
              </p:cNvSpPr>
              <p:nvPr/>
            </p:nvSpPr>
            <p:spPr bwMode="auto">
              <a:xfrm>
                <a:off x="2666780" y="1531509"/>
                <a:ext cx="315810" cy="332145"/>
              </a:xfrm>
              <a:custGeom>
                <a:avLst/>
                <a:gdLst>
                  <a:gd name="T0" fmla="*/ 422 w 524"/>
                  <a:gd name="T1" fmla="*/ 0 h 554"/>
                  <a:gd name="T2" fmla="*/ 33 w 524"/>
                  <a:gd name="T3" fmla="*/ 0 h 554"/>
                  <a:gd name="T4" fmla="*/ 0 w 524"/>
                  <a:gd name="T5" fmla="*/ 33 h 554"/>
                  <a:gd name="T6" fmla="*/ 0 w 524"/>
                  <a:gd name="T7" fmla="*/ 518 h 554"/>
                  <a:gd name="T8" fmla="*/ 33 w 524"/>
                  <a:gd name="T9" fmla="*/ 554 h 554"/>
                  <a:gd name="T10" fmla="*/ 491 w 524"/>
                  <a:gd name="T11" fmla="*/ 554 h 554"/>
                  <a:gd name="T12" fmla="*/ 524 w 524"/>
                  <a:gd name="T13" fmla="*/ 518 h 554"/>
                  <a:gd name="T14" fmla="*/ 524 w 524"/>
                  <a:gd name="T15" fmla="*/ 109 h 554"/>
                  <a:gd name="T16" fmla="*/ 419 w 524"/>
                  <a:gd name="T17" fmla="*/ 109 h 554"/>
                  <a:gd name="T18" fmla="*/ 419 w 524"/>
                  <a:gd name="T19" fmla="*/ 0 h 554"/>
                  <a:gd name="T20" fmla="*/ 422 w 524"/>
                  <a:gd name="T21" fmla="*/ 0 h 554"/>
                  <a:gd name="T22" fmla="*/ 409 w 524"/>
                  <a:gd name="T23" fmla="*/ 419 h 554"/>
                  <a:gd name="T24" fmla="*/ 115 w 524"/>
                  <a:gd name="T25" fmla="*/ 419 h 554"/>
                  <a:gd name="T26" fmla="*/ 115 w 524"/>
                  <a:gd name="T27" fmla="*/ 363 h 554"/>
                  <a:gd name="T28" fmla="*/ 409 w 524"/>
                  <a:gd name="T29" fmla="*/ 363 h 554"/>
                  <a:gd name="T30" fmla="*/ 409 w 524"/>
                  <a:gd name="T31" fmla="*/ 419 h 554"/>
                  <a:gd name="T32" fmla="*/ 409 w 524"/>
                  <a:gd name="T33" fmla="*/ 317 h 554"/>
                  <a:gd name="T34" fmla="*/ 115 w 524"/>
                  <a:gd name="T35" fmla="*/ 317 h 554"/>
                  <a:gd name="T36" fmla="*/ 115 w 524"/>
                  <a:gd name="T37" fmla="*/ 261 h 554"/>
                  <a:gd name="T38" fmla="*/ 409 w 524"/>
                  <a:gd name="T39" fmla="*/ 261 h 554"/>
                  <a:gd name="T40" fmla="*/ 409 w 524"/>
                  <a:gd name="T41" fmla="*/ 317 h 554"/>
                  <a:gd name="T42" fmla="*/ 409 w 524"/>
                  <a:gd name="T43" fmla="*/ 211 h 554"/>
                  <a:gd name="T44" fmla="*/ 115 w 524"/>
                  <a:gd name="T45" fmla="*/ 211 h 554"/>
                  <a:gd name="T46" fmla="*/ 115 w 524"/>
                  <a:gd name="T47" fmla="*/ 155 h 554"/>
                  <a:gd name="T48" fmla="*/ 409 w 524"/>
                  <a:gd name="T49" fmla="*/ 155 h 554"/>
                  <a:gd name="T50" fmla="*/ 409 w 524"/>
                  <a:gd name="T51" fmla="*/ 211 h 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4" h="554">
                    <a:moveTo>
                      <a:pt x="422" y="0"/>
                    </a:moveTo>
                    <a:lnTo>
                      <a:pt x="33" y="0"/>
                    </a:lnTo>
                    <a:cubicBezTo>
                      <a:pt x="13" y="0"/>
                      <a:pt x="0" y="17"/>
                      <a:pt x="0" y="33"/>
                    </a:cubicBezTo>
                    <a:lnTo>
                      <a:pt x="0" y="518"/>
                    </a:lnTo>
                    <a:cubicBezTo>
                      <a:pt x="0" y="538"/>
                      <a:pt x="16" y="554"/>
                      <a:pt x="33" y="554"/>
                    </a:cubicBezTo>
                    <a:lnTo>
                      <a:pt x="491" y="554"/>
                    </a:lnTo>
                    <a:cubicBezTo>
                      <a:pt x="511" y="554"/>
                      <a:pt x="524" y="538"/>
                      <a:pt x="524" y="518"/>
                    </a:cubicBezTo>
                    <a:lnTo>
                      <a:pt x="524" y="109"/>
                    </a:lnTo>
                    <a:lnTo>
                      <a:pt x="419" y="109"/>
                    </a:lnTo>
                    <a:lnTo>
                      <a:pt x="419" y="0"/>
                    </a:lnTo>
                    <a:lnTo>
                      <a:pt x="422" y="0"/>
                    </a:lnTo>
                    <a:close/>
                    <a:moveTo>
                      <a:pt x="409" y="419"/>
                    </a:moveTo>
                    <a:lnTo>
                      <a:pt x="115" y="419"/>
                    </a:lnTo>
                    <a:lnTo>
                      <a:pt x="115" y="363"/>
                    </a:lnTo>
                    <a:lnTo>
                      <a:pt x="409" y="363"/>
                    </a:lnTo>
                    <a:lnTo>
                      <a:pt x="409" y="419"/>
                    </a:lnTo>
                    <a:close/>
                    <a:moveTo>
                      <a:pt x="409" y="317"/>
                    </a:moveTo>
                    <a:lnTo>
                      <a:pt x="115" y="317"/>
                    </a:lnTo>
                    <a:lnTo>
                      <a:pt x="115" y="261"/>
                    </a:lnTo>
                    <a:lnTo>
                      <a:pt x="409" y="261"/>
                    </a:lnTo>
                    <a:lnTo>
                      <a:pt x="409" y="317"/>
                    </a:lnTo>
                    <a:close/>
                    <a:moveTo>
                      <a:pt x="409" y="211"/>
                    </a:moveTo>
                    <a:lnTo>
                      <a:pt x="115" y="211"/>
                    </a:lnTo>
                    <a:lnTo>
                      <a:pt x="115" y="155"/>
                    </a:lnTo>
                    <a:lnTo>
                      <a:pt x="409" y="155"/>
                    </a:lnTo>
                    <a:lnTo>
                      <a:pt x="409" y="211"/>
                    </a:ln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6" name="Freeform 8">
                <a:extLst>
                  <a:ext uri="{FF2B5EF4-FFF2-40B4-BE49-F238E27FC236}">
                    <a16:creationId xmlns:a16="http://schemas.microsoft.com/office/drawing/2014/main" id="{8E4F1993-BA4A-4A23-BF9C-0C2997986F52}"/>
                  </a:ext>
                </a:extLst>
              </p:cNvPr>
              <p:cNvSpPr>
                <a:spLocks noEditPoints="1"/>
              </p:cNvSpPr>
              <p:nvPr/>
            </p:nvSpPr>
            <p:spPr bwMode="auto">
              <a:xfrm>
                <a:off x="2450795" y="1373604"/>
                <a:ext cx="753226" cy="647956"/>
              </a:xfrm>
              <a:custGeom>
                <a:avLst/>
                <a:gdLst>
                  <a:gd name="T0" fmla="*/ 937 w 1250"/>
                  <a:gd name="T1" fmla="*/ 0 h 1082"/>
                  <a:gd name="T2" fmla="*/ 314 w 1250"/>
                  <a:gd name="T3" fmla="*/ 0 h 1082"/>
                  <a:gd name="T4" fmla="*/ 0 w 1250"/>
                  <a:gd name="T5" fmla="*/ 541 h 1082"/>
                  <a:gd name="T6" fmla="*/ 314 w 1250"/>
                  <a:gd name="T7" fmla="*/ 1082 h 1082"/>
                  <a:gd name="T8" fmla="*/ 937 w 1250"/>
                  <a:gd name="T9" fmla="*/ 1082 h 1082"/>
                  <a:gd name="T10" fmla="*/ 1250 w 1250"/>
                  <a:gd name="T11" fmla="*/ 541 h 1082"/>
                  <a:gd name="T12" fmla="*/ 937 w 1250"/>
                  <a:gd name="T13" fmla="*/ 0 h 1082"/>
                  <a:gd name="T14" fmla="*/ 854 w 1250"/>
                  <a:gd name="T15" fmla="*/ 871 h 1082"/>
                  <a:gd name="T16" fmla="*/ 396 w 1250"/>
                  <a:gd name="T17" fmla="*/ 871 h 1082"/>
                  <a:gd name="T18" fmla="*/ 307 w 1250"/>
                  <a:gd name="T19" fmla="*/ 782 h 1082"/>
                  <a:gd name="T20" fmla="*/ 307 w 1250"/>
                  <a:gd name="T21" fmla="*/ 297 h 1082"/>
                  <a:gd name="T22" fmla="*/ 396 w 1250"/>
                  <a:gd name="T23" fmla="*/ 208 h 1082"/>
                  <a:gd name="T24" fmla="*/ 812 w 1250"/>
                  <a:gd name="T25" fmla="*/ 208 h 1082"/>
                  <a:gd name="T26" fmla="*/ 943 w 1250"/>
                  <a:gd name="T27" fmla="*/ 340 h 1082"/>
                  <a:gd name="T28" fmla="*/ 943 w 1250"/>
                  <a:gd name="T29" fmla="*/ 782 h 1082"/>
                  <a:gd name="T30" fmla="*/ 854 w 1250"/>
                  <a:gd name="T31" fmla="*/ 871 h 10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50" h="1082">
                    <a:moveTo>
                      <a:pt x="937" y="0"/>
                    </a:moveTo>
                    <a:lnTo>
                      <a:pt x="314" y="0"/>
                    </a:lnTo>
                    <a:lnTo>
                      <a:pt x="0" y="541"/>
                    </a:lnTo>
                    <a:lnTo>
                      <a:pt x="314" y="1082"/>
                    </a:lnTo>
                    <a:lnTo>
                      <a:pt x="937" y="1082"/>
                    </a:lnTo>
                    <a:lnTo>
                      <a:pt x="1250" y="541"/>
                    </a:lnTo>
                    <a:lnTo>
                      <a:pt x="937" y="0"/>
                    </a:lnTo>
                    <a:close/>
                    <a:moveTo>
                      <a:pt x="854" y="871"/>
                    </a:moveTo>
                    <a:lnTo>
                      <a:pt x="396" y="871"/>
                    </a:lnTo>
                    <a:cubicBezTo>
                      <a:pt x="347" y="871"/>
                      <a:pt x="307" y="831"/>
                      <a:pt x="307" y="782"/>
                    </a:cubicBezTo>
                    <a:lnTo>
                      <a:pt x="307" y="297"/>
                    </a:lnTo>
                    <a:cubicBezTo>
                      <a:pt x="307" y="248"/>
                      <a:pt x="347" y="208"/>
                      <a:pt x="396" y="208"/>
                    </a:cubicBezTo>
                    <a:lnTo>
                      <a:pt x="812" y="208"/>
                    </a:lnTo>
                    <a:lnTo>
                      <a:pt x="943" y="340"/>
                    </a:lnTo>
                    <a:lnTo>
                      <a:pt x="943" y="782"/>
                    </a:lnTo>
                    <a:cubicBezTo>
                      <a:pt x="943" y="831"/>
                      <a:pt x="904" y="871"/>
                      <a:pt x="854" y="871"/>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98" name="Group 97">
              <a:extLst>
                <a:ext uri="{FF2B5EF4-FFF2-40B4-BE49-F238E27FC236}">
                  <a16:creationId xmlns:a16="http://schemas.microsoft.com/office/drawing/2014/main" id="{3189D422-C00F-4F53-89EB-6D9FAB8D633D}"/>
                </a:ext>
              </a:extLst>
            </p:cNvPr>
            <p:cNvGrpSpPr>
              <a:grpSpLocks noChangeAspect="1"/>
            </p:cNvGrpSpPr>
            <p:nvPr/>
          </p:nvGrpSpPr>
          <p:grpSpPr>
            <a:xfrm>
              <a:off x="8362974" y="2779271"/>
              <a:ext cx="855716" cy="736123"/>
              <a:chOff x="2450795" y="1373604"/>
              <a:chExt cx="753226" cy="647956"/>
            </a:xfrm>
          </p:grpSpPr>
          <p:sp>
            <p:nvSpPr>
              <p:cNvPr id="99" name="Freeform 7">
                <a:extLst>
                  <a:ext uri="{FF2B5EF4-FFF2-40B4-BE49-F238E27FC236}">
                    <a16:creationId xmlns:a16="http://schemas.microsoft.com/office/drawing/2014/main" id="{770CDAC8-BDDF-4B2B-80DF-58D1DFFF95C0}"/>
                  </a:ext>
                </a:extLst>
              </p:cNvPr>
              <p:cNvSpPr>
                <a:spLocks noEditPoints="1"/>
              </p:cNvSpPr>
              <p:nvPr/>
            </p:nvSpPr>
            <p:spPr bwMode="auto">
              <a:xfrm>
                <a:off x="2666780" y="1531509"/>
                <a:ext cx="315810" cy="332145"/>
              </a:xfrm>
              <a:custGeom>
                <a:avLst/>
                <a:gdLst>
                  <a:gd name="T0" fmla="*/ 422 w 524"/>
                  <a:gd name="T1" fmla="*/ 0 h 554"/>
                  <a:gd name="T2" fmla="*/ 33 w 524"/>
                  <a:gd name="T3" fmla="*/ 0 h 554"/>
                  <a:gd name="T4" fmla="*/ 0 w 524"/>
                  <a:gd name="T5" fmla="*/ 33 h 554"/>
                  <a:gd name="T6" fmla="*/ 0 w 524"/>
                  <a:gd name="T7" fmla="*/ 518 h 554"/>
                  <a:gd name="T8" fmla="*/ 33 w 524"/>
                  <a:gd name="T9" fmla="*/ 554 h 554"/>
                  <a:gd name="T10" fmla="*/ 491 w 524"/>
                  <a:gd name="T11" fmla="*/ 554 h 554"/>
                  <a:gd name="T12" fmla="*/ 524 w 524"/>
                  <a:gd name="T13" fmla="*/ 518 h 554"/>
                  <a:gd name="T14" fmla="*/ 524 w 524"/>
                  <a:gd name="T15" fmla="*/ 109 h 554"/>
                  <a:gd name="T16" fmla="*/ 419 w 524"/>
                  <a:gd name="T17" fmla="*/ 109 h 554"/>
                  <a:gd name="T18" fmla="*/ 419 w 524"/>
                  <a:gd name="T19" fmla="*/ 0 h 554"/>
                  <a:gd name="T20" fmla="*/ 422 w 524"/>
                  <a:gd name="T21" fmla="*/ 0 h 554"/>
                  <a:gd name="T22" fmla="*/ 409 w 524"/>
                  <a:gd name="T23" fmla="*/ 419 h 554"/>
                  <a:gd name="T24" fmla="*/ 115 w 524"/>
                  <a:gd name="T25" fmla="*/ 419 h 554"/>
                  <a:gd name="T26" fmla="*/ 115 w 524"/>
                  <a:gd name="T27" fmla="*/ 363 h 554"/>
                  <a:gd name="T28" fmla="*/ 409 w 524"/>
                  <a:gd name="T29" fmla="*/ 363 h 554"/>
                  <a:gd name="T30" fmla="*/ 409 w 524"/>
                  <a:gd name="T31" fmla="*/ 419 h 554"/>
                  <a:gd name="T32" fmla="*/ 409 w 524"/>
                  <a:gd name="T33" fmla="*/ 317 h 554"/>
                  <a:gd name="T34" fmla="*/ 115 w 524"/>
                  <a:gd name="T35" fmla="*/ 317 h 554"/>
                  <a:gd name="T36" fmla="*/ 115 w 524"/>
                  <a:gd name="T37" fmla="*/ 261 h 554"/>
                  <a:gd name="T38" fmla="*/ 409 w 524"/>
                  <a:gd name="T39" fmla="*/ 261 h 554"/>
                  <a:gd name="T40" fmla="*/ 409 w 524"/>
                  <a:gd name="T41" fmla="*/ 317 h 554"/>
                  <a:gd name="T42" fmla="*/ 409 w 524"/>
                  <a:gd name="T43" fmla="*/ 211 h 554"/>
                  <a:gd name="T44" fmla="*/ 115 w 524"/>
                  <a:gd name="T45" fmla="*/ 211 h 554"/>
                  <a:gd name="T46" fmla="*/ 115 w 524"/>
                  <a:gd name="T47" fmla="*/ 155 h 554"/>
                  <a:gd name="T48" fmla="*/ 409 w 524"/>
                  <a:gd name="T49" fmla="*/ 155 h 554"/>
                  <a:gd name="T50" fmla="*/ 409 w 524"/>
                  <a:gd name="T51" fmla="*/ 211 h 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4" h="554">
                    <a:moveTo>
                      <a:pt x="422" y="0"/>
                    </a:moveTo>
                    <a:lnTo>
                      <a:pt x="33" y="0"/>
                    </a:lnTo>
                    <a:cubicBezTo>
                      <a:pt x="13" y="0"/>
                      <a:pt x="0" y="17"/>
                      <a:pt x="0" y="33"/>
                    </a:cubicBezTo>
                    <a:lnTo>
                      <a:pt x="0" y="518"/>
                    </a:lnTo>
                    <a:cubicBezTo>
                      <a:pt x="0" y="538"/>
                      <a:pt x="16" y="554"/>
                      <a:pt x="33" y="554"/>
                    </a:cubicBezTo>
                    <a:lnTo>
                      <a:pt x="491" y="554"/>
                    </a:lnTo>
                    <a:cubicBezTo>
                      <a:pt x="511" y="554"/>
                      <a:pt x="524" y="538"/>
                      <a:pt x="524" y="518"/>
                    </a:cubicBezTo>
                    <a:lnTo>
                      <a:pt x="524" y="109"/>
                    </a:lnTo>
                    <a:lnTo>
                      <a:pt x="419" y="109"/>
                    </a:lnTo>
                    <a:lnTo>
                      <a:pt x="419" y="0"/>
                    </a:lnTo>
                    <a:lnTo>
                      <a:pt x="422" y="0"/>
                    </a:lnTo>
                    <a:close/>
                    <a:moveTo>
                      <a:pt x="409" y="419"/>
                    </a:moveTo>
                    <a:lnTo>
                      <a:pt x="115" y="419"/>
                    </a:lnTo>
                    <a:lnTo>
                      <a:pt x="115" y="363"/>
                    </a:lnTo>
                    <a:lnTo>
                      <a:pt x="409" y="363"/>
                    </a:lnTo>
                    <a:lnTo>
                      <a:pt x="409" y="419"/>
                    </a:lnTo>
                    <a:close/>
                    <a:moveTo>
                      <a:pt x="409" y="317"/>
                    </a:moveTo>
                    <a:lnTo>
                      <a:pt x="115" y="317"/>
                    </a:lnTo>
                    <a:lnTo>
                      <a:pt x="115" y="261"/>
                    </a:lnTo>
                    <a:lnTo>
                      <a:pt x="409" y="261"/>
                    </a:lnTo>
                    <a:lnTo>
                      <a:pt x="409" y="317"/>
                    </a:lnTo>
                    <a:close/>
                    <a:moveTo>
                      <a:pt x="409" y="211"/>
                    </a:moveTo>
                    <a:lnTo>
                      <a:pt x="115" y="211"/>
                    </a:lnTo>
                    <a:lnTo>
                      <a:pt x="115" y="155"/>
                    </a:lnTo>
                    <a:lnTo>
                      <a:pt x="409" y="155"/>
                    </a:lnTo>
                    <a:lnTo>
                      <a:pt x="409" y="211"/>
                    </a:ln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 name="Freeform 8">
                <a:extLst>
                  <a:ext uri="{FF2B5EF4-FFF2-40B4-BE49-F238E27FC236}">
                    <a16:creationId xmlns:a16="http://schemas.microsoft.com/office/drawing/2014/main" id="{915BF8DA-48C1-40EC-AC31-9C1B064810A6}"/>
                  </a:ext>
                </a:extLst>
              </p:cNvPr>
              <p:cNvSpPr>
                <a:spLocks noEditPoints="1"/>
              </p:cNvSpPr>
              <p:nvPr/>
            </p:nvSpPr>
            <p:spPr bwMode="auto">
              <a:xfrm>
                <a:off x="2450795" y="1373604"/>
                <a:ext cx="753226" cy="647956"/>
              </a:xfrm>
              <a:custGeom>
                <a:avLst/>
                <a:gdLst>
                  <a:gd name="T0" fmla="*/ 937 w 1250"/>
                  <a:gd name="T1" fmla="*/ 0 h 1082"/>
                  <a:gd name="T2" fmla="*/ 314 w 1250"/>
                  <a:gd name="T3" fmla="*/ 0 h 1082"/>
                  <a:gd name="T4" fmla="*/ 0 w 1250"/>
                  <a:gd name="T5" fmla="*/ 541 h 1082"/>
                  <a:gd name="T6" fmla="*/ 314 w 1250"/>
                  <a:gd name="T7" fmla="*/ 1082 h 1082"/>
                  <a:gd name="T8" fmla="*/ 937 w 1250"/>
                  <a:gd name="T9" fmla="*/ 1082 h 1082"/>
                  <a:gd name="T10" fmla="*/ 1250 w 1250"/>
                  <a:gd name="T11" fmla="*/ 541 h 1082"/>
                  <a:gd name="T12" fmla="*/ 937 w 1250"/>
                  <a:gd name="T13" fmla="*/ 0 h 1082"/>
                  <a:gd name="T14" fmla="*/ 854 w 1250"/>
                  <a:gd name="T15" fmla="*/ 871 h 1082"/>
                  <a:gd name="T16" fmla="*/ 396 w 1250"/>
                  <a:gd name="T17" fmla="*/ 871 h 1082"/>
                  <a:gd name="T18" fmla="*/ 307 w 1250"/>
                  <a:gd name="T19" fmla="*/ 782 h 1082"/>
                  <a:gd name="T20" fmla="*/ 307 w 1250"/>
                  <a:gd name="T21" fmla="*/ 297 h 1082"/>
                  <a:gd name="T22" fmla="*/ 396 w 1250"/>
                  <a:gd name="T23" fmla="*/ 208 h 1082"/>
                  <a:gd name="T24" fmla="*/ 812 w 1250"/>
                  <a:gd name="T25" fmla="*/ 208 h 1082"/>
                  <a:gd name="T26" fmla="*/ 943 w 1250"/>
                  <a:gd name="T27" fmla="*/ 340 h 1082"/>
                  <a:gd name="T28" fmla="*/ 943 w 1250"/>
                  <a:gd name="T29" fmla="*/ 782 h 1082"/>
                  <a:gd name="T30" fmla="*/ 854 w 1250"/>
                  <a:gd name="T31" fmla="*/ 871 h 10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50" h="1082">
                    <a:moveTo>
                      <a:pt x="937" y="0"/>
                    </a:moveTo>
                    <a:lnTo>
                      <a:pt x="314" y="0"/>
                    </a:lnTo>
                    <a:lnTo>
                      <a:pt x="0" y="541"/>
                    </a:lnTo>
                    <a:lnTo>
                      <a:pt x="314" y="1082"/>
                    </a:lnTo>
                    <a:lnTo>
                      <a:pt x="937" y="1082"/>
                    </a:lnTo>
                    <a:lnTo>
                      <a:pt x="1250" y="541"/>
                    </a:lnTo>
                    <a:lnTo>
                      <a:pt x="937" y="0"/>
                    </a:lnTo>
                    <a:close/>
                    <a:moveTo>
                      <a:pt x="854" y="871"/>
                    </a:moveTo>
                    <a:lnTo>
                      <a:pt x="396" y="871"/>
                    </a:lnTo>
                    <a:cubicBezTo>
                      <a:pt x="347" y="871"/>
                      <a:pt x="307" y="831"/>
                      <a:pt x="307" y="782"/>
                    </a:cubicBezTo>
                    <a:lnTo>
                      <a:pt x="307" y="297"/>
                    </a:lnTo>
                    <a:cubicBezTo>
                      <a:pt x="307" y="248"/>
                      <a:pt x="347" y="208"/>
                      <a:pt x="396" y="208"/>
                    </a:cubicBezTo>
                    <a:lnTo>
                      <a:pt x="812" y="208"/>
                    </a:lnTo>
                    <a:lnTo>
                      <a:pt x="943" y="340"/>
                    </a:lnTo>
                    <a:lnTo>
                      <a:pt x="943" y="782"/>
                    </a:lnTo>
                    <a:cubicBezTo>
                      <a:pt x="943" y="831"/>
                      <a:pt x="904" y="871"/>
                      <a:pt x="854" y="871"/>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grpSp>
        <p:nvGrpSpPr>
          <p:cNvPr id="18" name="Group 17">
            <a:extLst>
              <a:ext uri="{FF2B5EF4-FFF2-40B4-BE49-F238E27FC236}">
                <a16:creationId xmlns:a16="http://schemas.microsoft.com/office/drawing/2014/main" id="{CECF1757-B5BF-4ED1-B8B2-A1A9CDCD871F}"/>
              </a:ext>
            </a:extLst>
          </p:cNvPr>
          <p:cNvGrpSpPr/>
          <p:nvPr/>
        </p:nvGrpSpPr>
        <p:grpSpPr>
          <a:xfrm>
            <a:off x="5768081" y="4891297"/>
            <a:ext cx="2443494" cy="735865"/>
            <a:chOff x="6642965" y="5233009"/>
            <a:chExt cx="2443494" cy="735865"/>
          </a:xfrm>
        </p:grpSpPr>
        <p:pic>
          <p:nvPicPr>
            <p:cNvPr id="97" name="Graphic 96">
              <a:extLst>
                <a:ext uri="{FF2B5EF4-FFF2-40B4-BE49-F238E27FC236}">
                  <a16:creationId xmlns:a16="http://schemas.microsoft.com/office/drawing/2014/main" id="{48C4EA93-D690-467F-A9DA-A426749A86EF}"/>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6642965" y="5233009"/>
              <a:ext cx="733161" cy="735865"/>
            </a:xfrm>
            <a:prstGeom prst="rect">
              <a:avLst/>
            </a:prstGeom>
          </p:spPr>
        </p:pic>
        <p:pic>
          <p:nvPicPr>
            <p:cNvPr id="105" name="Graphic 104">
              <a:extLst>
                <a:ext uri="{FF2B5EF4-FFF2-40B4-BE49-F238E27FC236}">
                  <a16:creationId xmlns:a16="http://schemas.microsoft.com/office/drawing/2014/main" id="{CDDE8D4E-93CD-414F-93E5-E9D7CA176975}"/>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7505050" y="5233009"/>
              <a:ext cx="733161" cy="735865"/>
            </a:xfrm>
            <a:prstGeom prst="rect">
              <a:avLst/>
            </a:prstGeom>
          </p:spPr>
        </p:pic>
        <p:pic>
          <p:nvPicPr>
            <p:cNvPr id="107" name="Graphic 106">
              <a:extLst>
                <a:ext uri="{FF2B5EF4-FFF2-40B4-BE49-F238E27FC236}">
                  <a16:creationId xmlns:a16="http://schemas.microsoft.com/office/drawing/2014/main" id="{E041B186-DB37-473C-94A5-78AE52C0417E}"/>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8353298" y="5233009"/>
              <a:ext cx="733161" cy="735865"/>
            </a:xfrm>
            <a:prstGeom prst="rect">
              <a:avLst/>
            </a:prstGeom>
          </p:spPr>
        </p:pic>
      </p:grpSp>
      <p:sp>
        <p:nvSpPr>
          <p:cNvPr id="123" name="TextBox 122">
            <a:extLst>
              <a:ext uri="{FF2B5EF4-FFF2-40B4-BE49-F238E27FC236}">
                <a16:creationId xmlns:a16="http://schemas.microsoft.com/office/drawing/2014/main" id="{C6047C55-48E1-4F67-8CF8-30FD150634F3}"/>
              </a:ext>
            </a:extLst>
          </p:cNvPr>
          <p:cNvSpPr txBox="1"/>
          <p:nvPr/>
        </p:nvSpPr>
        <p:spPr>
          <a:xfrm>
            <a:off x="5377988" y="6080311"/>
            <a:ext cx="3334857" cy="338554"/>
          </a:xfrm>
          <a:prstGeom prst="rect">
            <a:avLst/>
          </a:prstGeom>
          <a:noFill/>
        </p:spPr>
        <p:txBody>
          <a:bodyPr wrap="square" rtlCol="0">
            <a:spAutoFit/>
          </a:bodyPr>
          <a:lstStyle/>
          <a:p>
            <a:pPr algn="ctr"/>
            <a:r>
              <a:rPr lang="en-US" sz="1600">
                <a:latin typeface="Segoe UI" panose="020B0502040204020203" pitchFamily="34" charset="0"/>
                <a:cs typeface="Segoe UI" panose="020B0502040204020203" pitchFamily="34" charset="0"/>
              </a:rPr>
              <a:t>Storage</a:t>
            </a:r>
          </a:p>
        </p:txBody>
      </p:sp>
      <p:sp>
        <p:nvSpPr>
          <p:cNvPr id="124" name="Rectangle 123">
            <a:extLst>
              <a:ext uri="{FF2B5EF4-FFF2-40B4-BE49-F238E27FC236}">
                <a16:creationId xmlns:a16="http://schemas.microsoft.com/office/drawing/2014/main" id="{829DD699-FD64-43D9-A184-4B99A6DE9927}"/>
              </a:ext>
            </a:extLst>
          </p:cNvPr>
          <p:cNvSpPr/>
          <p:nvPr/>
        </p:nvSpPr>
        <p:spPr>
          <a:xfrm>
            <a:off x="5615820" y="3226017"/>
            <a:ext cx="2720658" cy="307777"/>
          </a:xfrm>
          <a:prstGeom prst="rect">
            <a:avLst/>
          </a:prstGeom>
        </p:spPr>
        <p:txBody>
          <a:bodyPr wrap="square">
            <a:spAutoFit/>
          </a:bodyPr>
          <a:lstStyle/>
          <a:p>
            <a:pPr algn="ctr"/>
            <a:r>
              <a:rPr lang="en-US" sz="140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Blob</a:t>
            </a:r>
          </a:p>
        </p:txBody>
      </p:sp>
      <p:sp>
        <p:nvSpPr>
          <p:cNvPr id="125" name="Rectangle 124">
            <a:extLst>
              <a:ext uri="{FF2B5EF4-FFF2-40B4-BE49-F238E27FC236}">
                <a16:creationId xmlns:a16="http://schemas.microsoft.com/office/drawing/2014/main" id="{B77DB57A-A0C4-41EB-BAAC-093B421A8D4C}"/>
              </a:ext>
            </a:extLst>
          </p:cNvPr>
          <p:cNvSpPr/>
          <p:nvPr/>
        </p:nvSpPr>
        <p:spPr>
          <a:xfrm>
            <a:off x="5650632" y="4397377"/>
            <a:ext cx="2720658" cy="307777"/>
          </a:xfrm>
          <a:prstGeom prst="rect">
            <a:avLst/>
          </a:prstGeom>
        </p:spPr>
        <p:txBody>
          <a:bodyPr wrap="square">
            <a:spAutoFit/>
          </a:bodyPr>
          <a:lstStyle/>
          <a:p>
            <a:pPr algn="ctr"/>
            <a:r>
              <a:rPr lang="en-US" sz="1400" err="1">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CosmosDB</a:t>
            </a:r>
            <a:endParaRPr lang="en-US" sz="1400">
              <a:gradFill>
                <a:gsLst>
                  <a:gs pos="2917">
                    <a:schemeClr val="tx1"/>
                  </a:gs>
                  <a:gs pos="30000">
                    <a:schemeClr val="tx1"/>
                  </a:gs>
                </a:gsLst>
                <a:lin ang="5400000" scaled="0"/>
              </a:gradFill>
              <a:latin typeface="Segoe UI" panose="020B0502040204020203" pitchFamily="34" charset="0"/>
              <a:cs typeface="Segoe UI" panose="020B0502040204020203" pitchFamily="34" charset="0"/>
            </a:endParaRPr>
          </a:p>
        </p:txBody>
      </p:sp>
      <p:sp>
        <p:nvSpPr>
          <p:cNvPr id="130" name="Rectangle 129">
            <a:extLst>
              <a:ext uri="{FF2B5EF4-FFF2-40B4-BE49-F238E27FC236}">
                <a16:creationId xmlns:a16="http://schemas.microsoft.com/office/drawing/2014/main" id="{4DD030AE-0F3A-4B55-ACD8-4D0986ADA1B2}"/>
              </a:ext>
            </a:extLst>
          </p:cNvPr>
          <p:cNvSpPr/>
          <p:nvPr/>
        </p:nvSpPr>
        <p:spPr>
          <a:xfrm>
            <a:off x="5608690" y="5618509"/>
            <a:ext cx="2720658" cy="307777"/>
          </a:xfrm>
          <a:prstGeom prst="rect">
            <a:avLst/>
          </a:prstGeom>
        </p:spPr>
        <p:txBody>
          <a:bodyPr wrap="square">
            <a:spAutoFit/>
          </a:bodyPr>
          <a:lstStyle/>
          <a:p>
            <a:pPr algn="ctr"/>
            <a:r>
              <a:rPr lang="en-US" sz="140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Search</a:t>
            </a:r>
          </a:p>
        </p:txBody>
      </p:sp>
      <p:cxnSp>
        <p:nvCxnSpPr>
          <p:cNvPr id="22" name="Straight Connector 21">
            <a:extLst>
              <a:ext uri="{FF2B5EF4-FFF2-40B4-BE49-F238E27FC236}">
                <a16:creationId xmlns:a16="http://schemas.microsoft.com/office/drawing/2014/main" id="{ED105EC7-A30E-4933-B99B-4221AE27A570}"/>
              </a:ext>
            </a:extLst>
          </p:cNvPr>
          <p:cNvCxnSpPr>
            <a:stCxn id="1041" idx="1"/>
          </p:cNvCxnSpPr>
          <p:nvPr/>
        </p:nvCxnSpPr>
        <p:spPr>
          <a:xfrm flipH="1" flipV="1">
            <a:off x="2074779" y="1545089"/>
            <a:ext cx="591402" cy="7556"/>
          </a:xfrm>
          <a:prstGeom prst="line">
            <a:avLst/>
          </a:prstGeom>
          <a:ln w="19050">
            <a:tailEnd type="oval" w="lg" len="lg"/>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BA96AD1D-40C3-4876-ADE3-4466688F5E4F}"/>
              </a:ext>
            </a:extLst>
          </p:cNvPr>
          <p:cNvCxnSpPr>
            <a:cxnSpLocks/>
          </p:cNvCxnSpPr>
          <p:nvPr/>
        </p:nvCxnSpPr>
        <p:spPr>
          <a:xfrm flipH="1">
            <a:off x="4521889" y="4139539"/>
            <a:ext cx="35817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1" name="Straight Arrow Connector 160">
            <a:extLst>
              <a:ext uri="{FF2B5EF4-FFF2-40B4-BE49-F238E27FC236}">
                <a16:creationId xmlns:a16="http://schemas.microsoft.com/office/drawing/2014/main" id="{8B0EA32F-0E96-4662-969A-D5B22FD9BC3C}"/>
              </a:ext>
            </a:extLst>
          </p:cNvPr>
          <p:cNvCxnSpPr/>
          <p:nvPr/>
        </p:nvCxnSpPr>
        <p:spPr>
          <a:xfrm flipH="1">
            <a:off x="4521888" y="4006189"/>
            <a:ext cx="226699"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a:extLst>
              <a:ext uri="{FF2B5EF4-FFF2-40B4-BE49-F238E27FC236}">
                <a16:creationId xmlns:a16="http://schemas.microsoft.com/office/drawing/2014/main" id="{A3430C8B-826A-42BF-9E3B-382556BC0CD4}"/>
              </a:ext>
            </a:extLst>
          </p:cNvPr>
          <p:cNvCxnSpPr/>
          <p:nvPr/>
        </p:nvCxnSpPr>
        <p:spPr>
          <a:xfrm flipH="1">
            <a:off x="4521887" y="2901456"/>
            <a:ext cx="226699" cy="0"/>
          </a:xfrm>
          <a:prstGeom prst="straightConnector1">
            <a:avLst/>
          </a:prstGeom>
          <a:ln w="19050">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AA15DE86-DA4E-4B9F-9053-DD8641B29E0D}"/>
              </a:ext>
            </a:extLst>
          </p:cNvPr>
          <p:cNvCxnSpPr/>
          <p:nvPr/>
        </p:nvCxnSpPr>
        <p:spPr>
          <a:xfrm>
            <a:off x="4748587" y="2901456"/>
            <a:ext cx="0" cy="110473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63" name="Straight Arrow Connector 162">
            <a:extLst>
              <a:ext uri="{FF2B5EF4-FFF2-40B4-BE49-F238E27FC236}">
                <a16:creationId xmlns:a16="http://schemas.microsoft.com/office/drawing/2014/main" id="{A06717B8-D728-4FA3-A267-ACBDEFD3A323}"/>
              </a:ext>
            </a:extLst>
          </p:cNvPr>
          <p:cNvCxnSpPr>
            <a:cxnSpLocks/>
          </p:cNvCxnSpPr>
          <p:nvPr/>
        </p:nvCxnSpPr>
        <p:spPr>
          <a:xfrm flipH="1">
            <a:off x="4520604" y="1692028"/>
            <a:ext cx="358170" cy="0"/>
          </a:xfrm>
          <a:prstGeom prst="straightConnector1">
            <a:avLst/>
          </a:prstGeom>
          <a:ln w="19050">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BCC57843-AB88-41FA-BA08-0B79CA7CB024}"/>
              </a:ext>
            </a:extLst>
          </p:cNvPr>
          <p:cNvCxnSpPr/>
          <p:nvPr/>
        </p:nvCxnSpPr>
        <p:spPr>
          <a:xfrm>
            <a:off x="4880059" y="1692028"/>
            <a:ext cx="0" cy="244751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64" name="Straight Arrow Connector 163">
            <a:extLst>
              <a:ext uri="{FF2B5EF4-FFF2-40B4-BE49-F238E27FC236}">
                <a16:creationId xmlns:a16="http://schemas.microsoft.com/office/drawing/2014/main" id="{E645E8A3-5BB7-40EC-B2B4-EBC9707341D4}"/>
              </a:ext>
            </a:extLst>
          </p:cNvPr>
          <p:cNvCxnSpPr>
            <a:cxnSpLocks/>
          </p:cNvCxnSpPr>
          <p:nvPr/>
        </p:nvCxnSpPr>
        <p:spPr>
          <a:xfrm flipH="1">
            <a:off x="4527194" y="5299236"/>
            <a:ext cx="498915"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4C8F7257-289F-4717-B659-91FDE24B1BBC}"/>
              </a:ext>
            </a:extLst>
          </p:cNvPr>
          <p:cNvCxnSpPr>
            <a:cxnSpLocks/>
          </p:cNvCxnSpPr>
          <p:nvPr/>
        </p:nvCxnSpPr>
        <p:spPr>
          <a:xfrm>
            <a:off x="5026109" y="1552645"/>
            <a:ext cx="0" cy="3755294"/>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66" name="Straight Arrow Connector 165">
            <a:extLst>
              <a:ext uri="{FF2B5EF4-FFF2-40B4-BE49-F238E27FC236}">
                <a16:creationId xmlns:a16="http://schemas.microsoft.com/office/drawing/2014/main" id="{3D42D564-4957-4F5B-A2CF-002EB652B37E}"/>
              </a:ext>
            </a:extLst>
          </p:cNvPr>
          <p:cNvCxnSpPr>
            <a:cxnSpLocks/>
          </p:cNvCxnSpPr>
          <p:nvPr/>
        </p:nvCxnSpPr>
        <p:spPr>
          <a:xfrm flipH="1">
            <a:off x="4521888" y="1552645"/>
            <a:ext cx="504221" cy="0"/>
          </a:xfrm>
          <a:prstGeom prst="straightConnector1">
            <a:avLst/>
          </a:prstGeom>
          <a:ln w="19050">
            <a:tailEnd type="none"/>
          </a:ln>
        </p:spPr>
        <p:style>
          <a:lnRef idx="1">
            <a:schemeClr val="accent1"/>
          </a:lnRef>
          <a:fillRef idx="0">
            <a:schemeClr val="accent1"/>
          </a:fillRef>
          <a:effectRef idx="0">
            <a:schemeClr val="accent1"/>
          </a:effectRef>
          <a:fontRef idx="minor">
            <a:schemeClr val="tx1"/>
          </a:fontRef>
        </p:style>
      </p:cxnSp>
      <p:sp>
        <p:nvSpPr>
          <p:cNvPr id="57" name="Arrow: Right 56">
            <a:extLst>
              <a:ext uri="{FF2B5EF4-FFF2-40B4-BE49-F238E27FC236}">
                <a16:creationId xmlns:a16="http://schemas.microsoft.com/office/drawing/2014/main" id="{95DE2B61-5DDC-4682-AB09-5F6C745CA247}"/>
              </a:ext>
            </a:extLst>
          </p:cNvPr>
          <p:cNvSpPr/>
          <p:nvPr/>
        </p:nvSpPr>
        <p:spPr>
          <a:xfrm>
            <a:off x="5187245" y="3216650"/>
            <a:ext cx="321550" cy="4572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4" name="Group 63">
            <a:extLst>
              <a:ext uri="{FF2B5EF4-FFF2-40B4-BE49-F238E27FC236}">
                <a16:creationId xmlns:a16="http://schemas.microsoft.com/office/drawing/2014/main" id="{B7AEE779-2229-4803-B272-3F0537FC07B1}"/>
              </a:ext>
            </a:extLst>
          </p:cNvPr>
          <p:cNvGrpSpPr>
            <a:grpSpLocks noChangeAspect="1"/>
          </p:cNvGrpSpPr>
          <p:nvPr/>
        </p:nvGrpSpPr>
        <p:grpSpPr>
          <a:xfrm>
            <a:off x="430112" y="3510804"/>
            <a:ext cx="1320258" cy="1236670"/>
            <a:chOff x="148476" y="3093897"/>
            <a:chExt cx="1078780" cy="1010484"/>
          </a:xfrm>
        </p:grpSpPr>
        <p:pic>
          <p:nvPicPr>
            <p:cNvPr id="169" name="Graphic 168">
              <a:extLst>
                <a:ext uri="{FF2B5EF4-FFF2-40B4-BE49-F238E27FC236}">
                  <a16:creationId xmlns:a16="http://schemas.microsoft.com/office/drawing/2014/main" id="{362A4C2C-CFC1-4691-A9EE-BE2141A37D8A}"/>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229219" y="3093897"/>
              <a:ext cx="701071" cy="719850"/>
            </a:xfrm>
            <a:prstGeom prst="rect">
              <a:avLst/>
            </a:prstGeom>
          </p:spPr>
        </p:pic>
        <p:sp>
          <p:nvSpPr>
            <p:cNvPr id="182" name="Rectangle 181">
              <a:extLst>
                <a:ext uri="{FF2B5EF4-FFF2-40B4-BE49-F238E27FC236}">
                  <a16:creationId xmlns:a16="http://schemas.microsoft.com/office/drawing/2014/main" id="{3B621CC6-E42D-4748-B965-91992C27C756}"/>
                </a:ext>
              </a:extLst>
            </p:cNvPr>
            <p:cNvSpPr/>
            <p:nvPr/>
          </p:nvSpPr>
          <p:spPr>
            <a:xfrm>
              <a:off x="148476" y="3796604"/>
              <a:ext cx="1078780" cy="307777"/>
            </a:xfrm>
            <a:prstGeom prst="rect">
              <a:avLst/>
            </a:prstGeom>
            <a:ln>
              <a:noFill/>
            </a:ln>
          </p:spPr>
          <p:txBody>
            <a:bodyPr wrap="square">
              <a:spAutoFit/>
            </a:bodyPr>
            <a:lstStyle/>
            <a:p>
              <a:pPr algn="ctr"/>
              <a:r>
                <a:rPr lang="en-US" sz="140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AI Builder</a:t>
              </a:r>
            </a:p>
          </p:txBody>
        </p:sp>
      </p:grpSp>
      <p:grpSp>
        <p:nvGrpSpPr>
          <p:cNvPr id="65" name="Group 64">
            <a:extLst>
              <a:ext uri="{FF2B5EF4-FFF2-40B4-BE49-F238E27FC236}">
                <a16:creationId xmlns:a16="http://schemas.microsoft.com/office/drawing/2014/main" id="{E3F5F107-B506-49D0-B9C9-653288461C4E}"/>
              </a:ext>
            </a:extLst>
          </p:cNvPr>
          <p:cNvGrpSpPr>
            <a:grpSpLocks noChangeAspect="1"/>
          </p:cNvGrpSpPr>
          <p:nvPr/>
        </p:nvGrpSpPr>
        <p:grpSpPr>
          <a:xfrm>
            <a:off x="342426" y="4886684"/>
            <a:ext cx="1594861" cy="1352465"/>
            <a:chOff x="489227" y="4166004"/>
            <a:chExt cx="870316" cy="738041"/>
          </a:xfrm>
        </p:grpSpPr>
        <p:grpSp>
          <p:nvGrpSpPr>
            <p:cNvPr id="175" name="Group 12">
              <a:extLst>
                <a:ext uri="{FF2B5EF4-FFF2-40B4-BE49-F238E27FC236}">
                  <a16:creationId xmlns:a16="http://schemas.microsoft.com/office/drawing/2014/main" id="{80D267B2-4E0E-4358-AFA3-9D733D75BEDA}"/>
                </a:ext>
              </a:extLst>
            </p:cNvPr>
            <p:cNvGrpSpPr>
              <a:grpSpLocks noChangeAspect="1"/>
            </p:cNvGrpSpPr>
            <p:nvPr/>
          </p:nvGrpSpPr>
          <p:grpSpPr bwMode="auto">
            <a:xfrm>
              <a:off x="581889" y="4166004"/>
              <a:ext cx="620724" cy="445094"/>
              <a:chOff x="4543" y="2187"/>
              <a:chExt cx="258" cy="185"/>
            </a:xfrm>
            <a:solidFill>
              <a:schemeClr val="bg1"/>
            </a:solidFill>
          </p:grpSpPr>
          <p:sp>
            <p:nvSpPr>
              <p:cNvPr id="177" name="Freeform 13">
                <a:extLst>
                  <a:ext uri="{FF2B5EF4-FFF2-40B4-BE49-F238E27FC236}">
                    <a16:creationId xmlns:a16="http://schemas.microsoft.com/office/drawing/2014/main" id="{DAF5C7F3-7376-4D44-996B-4663197F52CE}"/>
                  </a:ext>
                </a:extLst>
              </p:cNvPr>
              <p:cNvSpPr>
                <a:spLocks/>
              </p:cNvSpPr>
              <p:nvPr/>
            </p:nvSpPr>
            <p:spPr bwMode="auto">
              <a:xfrm>
                <a:off x="4543" y="2187"/>
                <a:ext cx="258" cy="159"/>
              </a:xfrm>
              <a:custGeom>
                <a:avLst/>
                <a:gdLst>
                  <a:gd name="T0" fmla="*/ 635 w 720"/>
                  <a:gd name="T1" fmla="*/ 467 h 467"/>
                  <a:gd name="T2" fmla="*/ 620 w 720"/>
                  <a:gd name="T3" fmla="*/ 467 h 467"/>
                  <a:gd name="T4" fmla="*/ 620 w 720"/>
                  <a:gd name="T5" fmla="*/ 438 h 467"/>
                  <a:gd name="T6" fmla="*/ 635 w 720"/>
                  <a:gd name="T7" fmla="*/ 438 h 467"/>
                  <a:gd name="T8" fmla="*/ 691 w 720"/>
                  <a:gd name="T9" fmla="*/ 382 h 467"/>
                  <a:gd name="T10" fmla="*/ 691 w 720"/>
                  <a:gd name="T11" fmla="*/ 85 h 467"/>
                  <a:gd name="T12" fmla="*/ 635 w 720"/>
                  <a:gd name="T13" fmla="*/ 29 h 467"/>
                  <a:gd name="T14" fmla="*/ 85 w 720"/>
                  <a:gd name="T15" fmla="*/ 29 h 467"/>
                  <a:gd name="T16" fmla="*/ 29 w 720"/>
                  <a:gd name="T17" fmla="*/ 85 h 467"/>
                  <a:gd name="T18" fmla="*/ 29 w 720"/>
                  <a:gd name="T19" fmla="*/ 382 h 467"/>
                  <a:gd name="T20" fmla="*/ 85 w 720"/>
                  <a:gd name="T21" fmla="*/ 438 h 467"/>
                  <a:gd name="T22" fmla="*/ 99 w 720"/>
                  <a:gd name="T23" fmla="*/ 438 h 467"/>
                  <a:gd name="T24" fmla="*/ 99 w 720"/>
                  <a:gd name="T25" fmla="*/ 467 h 467"/>
                  <a:gd name="T26" fmla="*/ 85 w 720"/>
                  <a:gd name="T27" fmla="*/ 467 h 467"/>
                  <a:gd name="T28" fmla="*/ 0 w 720"/>
                  <a:gd name="T29" fmla="*/ 382 h 467"/>
                  <a:gd name="T30" fmla="*/ 0 w 720"/>
                  <a:gd name="T31" fmla="*/ 85 h 467"/>
                  <a:gd name="T32" fmla="*/ 85 w 720"/>
                  <a:gd name="T33" fmla="*/ 0 h 467"/>
                  <a:gd name="T34" fmla="*/ 635 w 720"/>
                  <a:gd name="T35" fmla="*/ 0 h 467"/>
                  <a:gd name="T36" fmla="*/ 720 w 720"/>
                  <a:gd name="T37" fmla="*/ 85 h 467"/>
                  <a:gd name="T38" fmla="*/ 720 w 720"/>
                  <a:gd name="T39" fmla="*/ 382 h 467"/>
                  <a:gd name="T40" fmla="*/ 635 w 720"/>
                  <a:gd name="T41" fmla="*/ 467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20" h="467">
                    <a:moveTo>
                      <a:pt x="635" y="467"/>
                    </a:moveTo>
                    <a:cubicBezTo>
                      <a:pt x="620" y="467"/>
                      <a:pt x="620" y="467"/>
                      <a:pt x="620" y="467"/>
                    </a:cubicBezTo>
                    <a:cubicBezTo>
                      <a:pt x="620" y="438"/>
                      <a:pt x="620" y="438"/>
                      <a:pt x="620" y="438"/>
                    </a:cubicBezTo>
                    <a:cubicBezTo>
                      <a:pt x="635" y="438"/>
                      <a:pt x="635" y="438"/>
                      <a:pt x="635" y="438"/>
                    </a:cubicBezTo>
                    <a:cubicBezTo>
                      <a:pt x="666" y="438"/>
                      <a:pt x="691" y="413"/>
                      <a:pt x="691" y="382"/>
                    </a:cubicBezTo>
                    <a:cubicBezTo>
                      <a:pt x="691" y="85"/>
                      <a:pt x="691" y="85"/>
                      <a:pt x="691" y="85"/>
                    </a:cubicBezTo>
                    <a:cubicBezTo>
                      <a:pt x="691" y="54"/>
                      <a:pt x="666" y="29"/>
                      <a:pt x="635" y="29"/>
                    </a:cubicBezTo>
                    <a:cubicBezTo>
                      <a:pt x="85" y="29"/>
                      <a:pt x="85" y="29"/>
                      <a:pt x="85" y="29"/>
                    </a:cubicBezTo>
                    <a:cubicBezTo>
                      <a:pt x="54" y="29"/>
                      <a:pt x="29" y="54"/>
                      <a:pt x="29" y="85"/>
                    </a:cubicBezTo>
                    <a:cubicBezTo>
                      <a:pt x="29" y="382"/>
                      <a:pt x="29" y="382"/>
                      <a:pt x="29" y="382"/>
                    </a:cubicBezTo>
                    <a:cubicBezTo>
                      <a:pt x="29" y="413"/>
                      <a:pt x="54" y="438"/>
                      <a:pt x="85" y="438"/>
                    </a:cubicBezTo>
                    <a:cubicBezTo>
                      <a:pt x="99" y="438"/>
                      <a:pt x="99" y="438"/>
                      <a:pt x="99" y="438"/>
                    </a:cubicBezTo>
                    <a:cubicBezTo>
                      <a:pt x="99" y="467"/>
                      <a:pt x="99" y="467"/>
                      <a:pt x="99" y="467"/>
                    </a:cubicBezTo>
                    <a:cubicBezTo>
                      <a:pt x="85" y="467"/>
                      <a:pt x="85" y="467"/>
                      <a:pt x="85" y="467"/>
                    </a:cubicBezTo>
                    <a:cubicBezTo>
                      <a:pt x="38" y="467"/>
                      <a:pt x="0" y="429"/>
                      <a:pt x="0" y="382"/>
                    </a:cubicBezTo>
                    <a:cubicBezTo>
                      <a:pt x="0" y="85"/>
                      <a:pt x="0" y="85"/>
                      <a:pt x="0" y="85"/>
                    </a:cubicBezTo>
                    <a:cubicBezTo>
                      <a:pt x="0" y="38"/>
                      <a:pt x="38" y="0"/>
                      <a:pt x="85" y="0"/>
                    </a:cubicBezTo>
                    <a:cubicBezTo>
                      <a:pt x="635" y="0"/>
                      <a:pt x="635" y="0"/>
                      <a:pt x="635" y="0"/>
                    </a:cubicBezTo>
                    <a:cubicBezTo>
                      <a:pt x="682" y="0"/>
                      <a:pt x="720" y="38"/>
                      <a:pt x="720" y="85"/>
                    </a:cubicBezTo>
                    <a:cubicBezTo>
                      <a:pt x="720" y="382"/>
                      <a:pt x="720" y="382"/>
                      <a:pt x="720" y="382"/>
                    </a:cubicBezTo>
                    <a:cubicBezTo>
                      <a:pt x="720" y="429"/>
                      <a:pt x="682" y="467"/>
                      <a:pt x="635" y="467"/>
                    </a:cubicBezTo>
                  </a:path>
                </a:pathLst>
              </a:cu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178" name="Freeform 14">
                <a:extLst>
                  <a:ext uri="{FF2B5EF4-FFF2-40B4-BE49-F238E27FC236}">
                    <a16:creationId xmlns:a16="http://schemas.microsoft.com/office/drawing/2014/main" id="{6E9E627A-248F-4B15-93D6-142F275B02DF}"/>
                  </a:ext>
                </a:extLst>
              </p:cNvPr>
              <p:cNvSpPr>
                <a:spLocks/>
              </p:cNvSpPr>
              <p:nvPr/>
            </p:nvSpPr>
            <p:spPr bwMode="auto">
              <a:xfrm>
                <a:off x="4591" y="2311"/>
                <a:ext cx="28" cy="61"/>
              </a:xfrm>
              <a:custGeom>
                <a:avLst/>
                <a:gdLst>
                  <a:gd name="T0" fmla="*/ 40 w 79"/>
                  <a:gd name="T1" fmla="*/ 169 h 169"/>
                  <a:gd name="T2" fmla="*/ 0 w 79"/>
                  <a:gd name="T3" fmla="*/ 130 h 169"/>
                  <a:gd name="T4" fmla="*/ 0 w 79"/>
                  <a:gd name="T5" fmla="*/ 39 h 169"/>
                  <a:gd name="T6" fmla="*/ 40 w 79"/>
                  <a:gd name="T7" fmla="*/ 0 h 169"/>
                  <a:gd name="T8" fmla="*/ 40 w 79"/>
                  <a:gd name="T9" fmla="*/ 0 h 169"/>
                  <a:gd name="T10" fmla="*/ 79 w 79"/>
                  <a:gd name="T11" fmla="*/ 39 h 169"/>
                  <a:gd name="T12" fmla="*/ 79 w 79"/>
                  <a:gd name="T13" fmla="*/ 130 h 169"/>
                  <a:gd name="T14" fmla="*/ 40 w 79"/>
                  <a:gd name="T15" fmla="*/ 169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169">
                    <a:moveTo>
                      <a:pt x="40" y="169"/>
                    </a:moveTo>
                    <a:cubicBezTo>
                      <a:pt x="18" y="169"/>
                      <a:pt x="0" y="152"/>
                      <a:pt x="0" y="130"/>
                    </a:cubicBezTo>
                    <a:cubicBezTo>
                      <a:pt x="0" y="39"/>
                      <a:pt x="0" y="39"/>
                      <a:pt x="0" y="39"/>
                    </a:cubicBezTo>
                    <a:cubicBezTo>
                      <a:pt x="0" y="17"/>
                      <a:pt x="18" y="0"/>
                      <a:pt x="40" y="0"/>
                    </a:cubicBezTo>
                    <a:cubicBezTo>
                      <a:pt x="40" y="0"/>
                      <a:pt x="40" y="0"/>
                      <a:pt x="40" y="0"/>
                    </a:cubicBezTo>
                    <a:cubicBezTo>
                      <a:pt x="62" y="0"/>
                      <a:pt x="79" y="17"/>
                      <a:pt x="79" y="39"/>
                    </a:cubicBezTo>
                    <a:cubicBezTo>
                      <a:pt x="79" y="130"/>
                      <a:pt x="79" y="130"/>
                      <a:pt x="79" y="130"/>
                    </a:cubicBezTo>
                    <a:cubicBezTo>
                      <a:pt x="79" y="152"/>
                      <a:pt x="62" y="169"/>
                      <a:pt x="40" y="169"/>
                    </a:cubicBezTo>
                    <a:close/>
                  </a:path>
                </a:pathLst>
              </a:cu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179" name="Freeform 15">
                <a:extLst>
                  <a:ext uri="{FF2B5EF4-FFF2-40B4-BE49-F238E27FC236}">
                    <a16:creationId xmlns:a16="http://schemas.microsoft.com/office/drawing/2014/main" id="{6169F519-D0E5-4148-B953-392D865B397E}"/>
                  </a:ext>
                </a:extLst>
              </p:cNvPr>
              <p:cNvSpPr>
                <a:spLocks/>
              </p:cNvSpPr>
              <p:nvPr/>
            </p:nvSpPr>
            <p:spPr bwMode="auto">
              <a:xfrm>
                <a:off x="4635" y="2259"/>
                <a:ext cx="29" cy="113"/>
              </a:xfrm>
              <a:custGeom>
                <a:avLst/>
                <a:gdLst>
                  <a:gd name="T0" fmla="*/ 40 w 79"/>
                  <a:gd name="T1" fmla="*/ 312 h 312"/>
                  <a:gd name="T2" fmla="*/ 0 w 79"/>
                  <a:gd name="T3" fmla="*/ 273 h 312"/>
                  <a:gd name="T4" fmla="*/ 0 w 79"/>
                  <a:gd name="T5" fmla="*/ 40 h 312"/>
                  <a:gd name="T6" fmla="*/ 40 w 79"/>
                  <a:gd name="T7" fmla="*/ 0 h 312"/>
                  <a:gd name="T8" fmla="*/ 79 w 79"/>
                  <a:gd name="T9" fmla="*/ 40 h 312"/>
                  <a:gd name="T10" fmla="*/ 79 w 79"/>
                  <a:gd name="T11" fmla="*/ 273 h 312"/>
                  <a:gd name="T12" fmla="*/ 40 w 79"/>
                  <a:gd name="T13" fmla="*/ 312 h 312"/>
                </a:gdLst>
                <a:ahLst/>
                <a:cxnLst>
                  <a:cxn ang="0">
                    <a:pos x="T0" y="T1"/>
                  </a:cxn>
                  <a:cxn ang="0">
                    <a:pos x="T2" y="T3"/>
                  </a:cxn>
                  <a:cxn ang="0">
                    <a:pos x="T4" y="T5"/>
                  </a:cxn>
                  <a:cxn ang="0">
                    <a:pos x="T6" y="T7"/>
                  </a:cxn>
                  <a:cxn ang="0">
                    <a:pos x="T8" y="T9"/>
                  </a:cxn>
                  <a:cxn ang="0">
                    <a:pos x="T10" y="T11"/>
                  </a:cxn>
                  <a:cxn ang="0">
                    <a:pos x="T12" y="T13"/>
                  </a:cxn>
                </a:cxnLst>
                <a:rect l="0" t="0" r="r" b="b"/>
                <a:pathLst>
                  <a:path w="79" h="312">
                    <a:moveTo>
                      <a:pt x="40" y="312"/>
                    </a:moveTo>
                    <a:cubicBezTo>
                      <a:pt x="18" y="312"/>
                      <a:pt x="0" y="295"/>
                      <a:pt x="0" y="273"/>
                    </a:cubicBezTo>
                    <a:cubicBezTo>
                      <a:pt x="0" y="40"/>
                      <a:pt x="0" y="40"/>
                      <a:pt x="0" y="40"/>
                    </a:cubicBezTo>
                    <a:cubicBezTo>
                      <a:pt x="0" y="18"/>
                      <a:pt x="18" y="0"/>
                      <a:pt x="40" y="0"/>
                    </a:cubicBezTo>
                    <a:cubicBezTo>
                      <a:pt x="62" y="0"/>
                      <a:pt x="79" y="18"/>
                      <a:pt x="79" y="40"/>
                    </a:cubicBezTo>
                    <a:cubicBezTo>
                      <a:pt x="79" y="273"/>
                      <a:pt x="79" y="273"/>
                      <a:pt x="79" y="273"/>
                    </a:cubicBezTo>
                    <a:cubicBezTo>
                      <a:pt x="79" y="295"/>
                      <a:pt x="62" y="312"/>
                      <a:pt x="40" y="312"/>
                    </a:cubicBezTo>
                  </a:path>
                </a:pathLst>
              </a:cu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180" name="Freeform 16">
                <a:extLst>
                  <a:ext uri="{FF2B5EF4-FFF2-40B4-BE49-F238E27FC236}">
                    <a16:creationId xmlns:a16="http://schemas.microsoft.com/office/drawing/2014/main" id="{F30520C5-AB0E-4610-B92E-554DEC454B9B}"/>
                  </a:ext>
                </a:extLst>
              </p:cNvPr>
              <p:cNvSpPr>
                <a:spLocks/>
              </p:cNvSpPr>
              <p:nvPr/>
            </p:nvSpPr>
            <p:spPr bwMode="auto">
              <a:xfrm>
                <a:off x="4724" y="2223"/>
                <a:ext cx="29" cy="149"/>
              </a:xfrm>
              <a:custGeom>
                <a:avLst/>
                <a:gdLst>
                  <a:gd name="T0" fmla="*/ 40 w 79"/>
                  <a:gd name="T1" fmla="*/ 409 h 409"/>
                  <a:gd name="T2" fmla="*/ 0 w 79"/>
                  <a:gd name="T3" fmla="*/ 370 h 409"/>
                  <a:gd name="T4" fmla="*/ 0 w 79"/>
                  <a:gd name="T5" fmla="*/ 39 h 409"/>
                  <a:gd name="T6" fmla="*/ 40 w 79"/>
                  <a:gd name="T7" fmla="*/ 0 h 409"/>
                  <a:gd name="T8" fmla="*/ 79 w 79"/>
                  <a:gd name="T9" fmla="*/ 39 h 409"/>
                  <a:gd name="T10" fmla="*/ 79 w 79"/>
                  <a:gd name="T11" fmla="*/ 370 h 409"/>
                  <a:gd name="T12" fmla="*/ 40 w 79"/>
                  <a:gd name="T13" fmla="*/ 409 h 409"/>
                </a:gdLst>
                <a:ahLst/>
                <a:cxnLst>
                  <a:cxn ang="0">
                    <a:pos x="T0" y="T1"/>
                  </a:cxn>
                  <a:cxn ang="0">
                    <a:pos x="T2" y="T3"/>
                  </a:cxn>
                  <a:cxn ang="0">
                    <a:pos x="T4" y="T5"/>
                  </a:cxn>
                  <a:cxn ang="0">
                    <a:pos x="T6" y="T7"/>
                  </a:cxn>
                  <a:cxn ang="0">
                    <a:pos x="T8" y="T9"/>
                  </a:cxn>
                  <a:cxn ang="0">
                    <a:pos x="T10" y="T11"/>
                  </a:cxn>
                  <a:cxn ang="0">
                    <a:pos x="T12" y="T13"/>
                  </a:cxn>
                </a:cxnLst>
                <a:rect l="0" t="0" r="r" b="b"/>
                <a:pathLst>
                  <a:path w="79" h="409">
                    <a:moveTo>
                      <a:pt x="40" y="409"/>
                    </a:moveTo>
                    <a:cubicBezTo>
                      <a:pt x="18" y="409"/>
                      <a:pt x="0" y="392"/>
                      <a:pt x="0" y="370"/>
                    </a:cubicBezTo>
                    <a:cubicBezTo>
                      <a:pt x="0" y="39"/>
                      <a:pt x="0" y="39"/>
                      <a:pt x="0" y="39"/>
                    </a:cubicBezTo>
                    <a:cubicBezTo>
                      <a:pt x="0" y="18"/>
                      <a:pt x="18" y="0"/>
                      <a:pt x="40" y="0"/>
                    </a:cubicBezTo>
                    <a:cubicBezTo>
                      <a:pt x="61" y="0"/>
                      <a:pt x="79" y="18"/>
                      <a:pt x="79" y="39"/>
                    </a:cubicBezTo>
                    <a:cubicBezTo>
                      <a:pt x="79" y="370"/>
                      <a:pt x="79" y="370"/>
                      <a:pt x="79" y="370"/>
                    </a:cubicBezTo>
                    <a:cubicBezTo>
                      <a:pt x="79" y="392"/>
                      <a:pt x="61" y="409"/>
                      <a:pt x="40" y="409"/>
                    </a:cubicBezTo>
                  </a:path>
                </a:pathLst>
              </a:cu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181" name="Freeform 17">
                <a:extLst>
                  <a:ext uri="{FF2B5EF4-FFF2-40B4-BE49-F238E27FC236}">
                    <a16:creationId xmlns:a16="http://schemas.microsoft.com/office/drawing/2014/main" id="{20F193DF-74F2-47EC-98ED-76644699AA08}"/>
                  </a:ext>
                </a:extLst>
              </p:cNvPr>
              <p:cNvSpPr>
                <a:spLocks/>
              </p:cNvSpPr>
              <p:nvPr/>
            </p:nvSpPr>
            <p:spPr bwMode="auto">
              <a:xfrm>
                <a:off x="4680" y="2280"/>
                <a:ext cx="28" cy="92"/>
              </a:xfrm>
              <a:custGeom>
                <a:avLst/>
                <a:gdLst>
                  <a:gd name="T0" fmla="*/ 40 w 79"/>
                  <a:gd name="T1" fmla="*/ 252 h 252"/>
                  <a:gd name="T2" fmla="*/ 0 w 79"/>
                  <a:gd name="T3" fmla="*/ 213 h 252"/>
                  <a:gd name="T4" fmla="*/ 0 w 79"/>
                  <a:gd name="T5" fmla="*/ 40 h 252"/>
                  <a:gd name="T6" fmla="*/ 40 w 79"/>
                  <a:gd name="T7" fmla="*/ 0 h 252"/>
                  <a:gd name="T8" fmla="*/ 79 w 79"/>
                  <a:gd name="T9" fmla="*/ 40 h 252"/>
                  <a:gd name="T10" fmla="*/ 79 w 79"/>
                  <a:gd name="T11" fmla="*/ 213 h 252"/>
                  <a:gd name="T12" fmla="*/ 40 w 79"/>
                  <a:gd name="T13" fmla="*/ 252 h 252"/>
                </a:gdLst>
                <a:ahLst/>
                <a:cxnLst>
                  <a:cxn ang="0">
                    <a:pos x="T0" y="T1"/>
                  </a:cxn>
                  <a:cxn ang="0">
                    <a:pos x="T2" y="T3"/>
                  </a:cxn>
                  <a:cxn ang="0">
                    <a:pos x="T4" y="T5"/>
                  </a:cxn>
                  <a:cxn ang="0">
                    <a:pos x="T6" y="T7"/>
                  </a:cxn>
                  <a:cxn ang="0">
                    <a:pos x="T8" y="T9"/>
                  </a:cxn>
                  <a:cxn ang="0">
                    <a:pos x="T10" y="T11"/>
                  </a:cxn>
                  <a:cxn ang="0">
                    <a:pos x="T12" y="T13"/>
                  </a:cxn>
                </a:cxnLst>
                <a:rect l="0" t="0" r="r" b="b"/>
                <a:pathLst>
                  <a:path w="79" h="252">
                    <a:moveTo>
                      <a:pt x="40" y="252"/>
                    </a:moveTo>
                    <a:cubicBezTo>
                      <a:pt x="18" y="252"/>
                      <a:pt x="0" y="235"/>
                      <a:pt x="0" y="213"/>
                    </a:cubicBezTo>
                    <a:cubicBezTo>
                      <a:pt x="0" y="40"/>
                      <a:pt x="0" y="40"/>
                      <a:pt x="0" y="40"/>
                    </a:cubicBezTo>
                    <a:cubicBezTo>
                      <a:pt x="0" y="18"/>
                      <a:pt x="18" y="0"/>
                      <a:pt x="40" y="0"/>
                    </a:cubicBezTo>
                    <a:cubicBezTo>
                      <a:pt x="61" y="0"/>
                      <a:pt x="79" y="18"/>
                      <a:pt x="79" y="40"/>
                    </a:cubicBezTo>
                    <a:cubicBezTo>
                      <a:pt x="79" y="213"/>
                      <a:pt x="79" y="213"/>
                      <a:pt x="79" y="213"/>
                    </a:cubicBezTo>
                    <a:cubicBezTo>
                      <a:pt x="79" y="235"/>
                      <a:pt x="62" y="252"/>
                      <a:pt x="40" y="252"/>
                    </a:cubicBezTo>
                  </a:path>
                </a:pathLst>
              </a:cu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n-ea"/>
                  <a:cs typeface="+mn-cs"/>
                </a:endParaRPr>
              </a:p>
            </p:txBody>
          </p:sp>
        </p:grpSp>
        <p:sp>
          <p:nvSpPr>
            <p:cNvPr id="183" name="Rectangle 182">
              <a:extLst>
                <a:ext uri="{FF2B5EF4-FFF2-40B4-BE49-F238E27FC236}">
                  <a16:creationId xmlns:a16="http://schemas.microsoft.com/office/drawing/2014/main" id="{23A0614F-EB60-418D-B459-CD0ED059819E}"/>
                </a:ext>
              </a:extLst>
            </p:cNvPr>
            <p:cNvSpPr/>
            <p:nvPr/>
          </p:nvSpPr>
          <p:spPr>
            <a:xfrm>
              <a:off x="489227" y="4596268"/>
              <a:ext cx="870316" cy="307777"/>
            </a:xfrm>
            <a:prstGeom prst="rect">
              <a:avLst/>
            </a:prstGeom>
          </p:spPr>
          <p:txBody>
            <a:bodyPr wrap="square">
              <a:spAutoFit/>
            </a:bodyPr>
            <a:lstStyle/>
            <a:p>
              <a:pPr algn="ctr"/>
              <a:r>
                <a:rPr lang="en-US" sz="140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Power BI</a:t>
              </a:r>
            </a:p>
          </p:txBody>
        </p:sp>
      </p:grpSp>
      <p:cxnSp>
        <p:nvCxnSpPr>
          <p:cNvPr id="6" name="Straight Connector 5">
            <a:extLst>
              <a:ext uri="{FF2B5EF4-FFF2-40B4-BE49-F238E27FC236}">
                <a16:creationId xmlns:a16="http://schemas.microsoft.com/office/drawing/2014/main" id="{BC7373C3-33B6-4CB0-9B28-901D85964E3A}"/>
              </a:ext>
            </a:extLst>
          </p:cNvPr>
          <p:cNvCxnSpPr/>
          <p:nvPr/>
        </p:nvCxnSpPr>
        <p:spPr>
          <a:xfrm>
            <a:off x="1386930" y="3042699"/>
            <a:ext cx="161676" cy="0"/>
          </a:xfrm>
          <a:prstGeom prst="line">
            <a:avLst/>
          </a:prstGeom>
          <a:ln>
            <a:solidFill>
              <a:srgbClr val="0077FF"/>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511C9D1-25C5-4704-B80F-5F8E1A695A77}"/>
              </a:ext>
            </a:extLst>
          </p:cNvPr>
          <p:cNvCxnSpPr>
            <a:cxnSpLocks/>
          </p:cNvCxnSpPr>
          <p:nvPr/>
        </p:nvCxnSpPr>
        <p:spPr>
          <a:xfrm>
            <a:off x="1608242" y="2790907"/>
            <a:ext cx="0" cy="152400"/>
          </a:xfrm>
          <a:prstGeom prst="line">
            <a:avLst/>
          </a:prstGeom>
          <a:ln>
            <a:solidFill>
              <a:srgbClr val="0077FF"/>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99DFA417-F4A9-441D-AC8F-C2D03FD40D85}"/>
              </a:ext>
            </a:extLst>
          </p:cNvPr>
          <p:cNvCxnSpPr/>
          <p:nvPr/>
        </p:nvCxnSpPr>
        <p:spPr>
          <a:xfrm>
            <a:off x="1385060" y="3031479"/>
            <a:ext cx="161676" cy="0"/>
          </a:xfrm>
          <a:prstGeom prst="line">
            <a:avLst/>
          </a:prstGeom>
          <a:ln>
            <a:solidFill>
              <a:srgbClr val="7AB1F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D7AA8AD4-1F16-4E6A-8509-9A90795927A0}"/>
              </a:ext>
            </a:extLst>
          </p:cNvPr>
          <p:cNvCxnSpPr>
            <a:cxnSpLocks/>
          </p:cNvCxnSpPr>
          <p:nvPr/>
        </p:nvCxnSpPr>
        <p:spPr>
          <a:xfrm flipH="1">
            <a:off x="2083753" y="1548867"/>
            <a:ext cx="287992" cy="6173"/>
          </a:xfrm>
          <a:prstGeom prst="line">
            <a:avLst/>
          </a:prstGeom>
          <a:ln w="19050">
            <a:tailEnd type="oval"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605621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9"/>
                                        </p:tgtEl>
                                        <p:attrNameLst>
                                          <p:attrName>style.visibility</p:attrName>
                                        </p:attrNameLst>
                                      </p:cBhvr>
                                      <p:to>
                                        <p:strVal val="visible"/>
                                      </p:to>
                                    </p:set>
                                    <p:animEffect transition="in" filter="fade">
                                      <p:cBhvr>
                                        <p:cTn id="7" dur="500"/>
                                        <p:tgtEl>
                                          <p:spTgt spid="10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fade">
                                      <p:cBhvr>
                                        <p:cTn id="10" dur="500"/>
                                        <p:tgtEl>
                                          <p:spTgt spid="39"/>
                                        </p:tgtEl>
                                      </p:cBhvr>
                                    </p:animEffect>
                                  </p:childTnLst>
                                </p:cTn>
                              </p:par>
                              <p:par>
                                <p:cTn id="11" presetID="10" presetClass="entr" presetSubtype="0" fill="hold" nodeType="withEffect">
                                  <p:stCondLst>
                                    <p:cond delay="0"/>
                                  </p:stCondLst>
                                  <p:childTnLst>
                                    <p:set>
                                      <p:cBhvr>
                                        <p:cTn id="12" dur="1" fill="hold">
                                          <p:stCondLst>
                                            <p:cond delay="0"/>
                                          </p:stCondLst>
                                        </p:cTn>
                                        <p:tgtEl>
                                          <p:spTgt spid="110"/>
                                        </p:tgtEl>
                                        <p:attrNameLst>
                                          <p:attrName>style.visibility</p:attrName>
                                        </p:attrNameLst>
                                      </p:cBhvr>
                                      <p:to>
                                        <p:strVal val="visible"/>
                                      </p:to>
                                    </p:set>
                                    <p:animEffect transition="in" filter="fade">
                                      <p:cBhvr>
                                        <p:cTn id="13" dur="500"/>
                                        <p:tgtEl>
                                          <p:spTgt spid="110"/>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par>
                                <p:cTn id="19" presetID="10" presetClass="entr" presetSubtype="0" fill="hold" nodeType="withEffect">
                                  <p:stCondLst>
                                    <p:cond delay="0"/>
                                  </p:stCondLst>
                                  <p:childTnLst>
                                    <p:set>
                                      <p:cBhvr>
                                        <p:cTn id="20" dur="1" fill="hold">
                                          <p:stCondLst>
                                            <p:cond delay="0"/>
                                          </p:stCondLst>
                                        </p:cTn>
                                        <p:tgtEl>
                                          <p:spTgt spid="1041"/>
                                        </p:tgtEl>
                                        <p:attrNameLst>
                                          <p:attrName>style.visibility</p:attrName>
                                        </p:attrNameLst>
                                      </p:cBhvr>
                                      <p:to>
                                        <p:strVal val="visible"/>
                                      </p:to>
                                    </p:set>
                                    <p:animEffect transition="in" filter="fade">
                                      <p:cBhvr>
                                        <p:cTn id="21" dur="500"/>
                                        <p:tgtEl>
                                          <p:spTgt spid="1041"/>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17"/>
                                        </p:tgtEl>
                                        <p:attrNameLst>
                                          <p:attrName>style.visibility</p:attrName>
                                        </p:attrNameLst>
                                      </p:cBhvr>
                                      <p:to>
                                        <p:strVal val="visible"/>
                                      </p:to>
                                    </p:set>
                                    <p:animEffect transition="in" filter="fade">
                                      <p:cBhvr>
                                        <p:cTn id="24" dur="500"/>
                                        <p:tgtEl>
                                          <p:spTgt spid="217"/>
                                        </p:tgtEl>
                                      </p:cBhvr>
                                    </p:animEffect>
                                  </p:childTnLst>
                                </p:cTn>
                              </p:par>
                              <p:par>
                                <p:cTn id="25" presetID="10" presetClass="entr" presetSubtype="0" fill="hold" nodeType="withEffect">
                                  <p:stCondLst>
                                    <p:cond delay="0"/>
                                  </p:stCondLst>
                                  <p:childTnLst>
                                    <p:set>
                                      <p:cBhvr>
                                        <p:cTn id="26" dur="1" fill="hold">
                                          <p:stCondLst>
                                            <p:cond delay="0"/>
                                          </p:stCondLst>
                                        </p:cTn>
                                        <p:tgtEl>
                                          <p:spTgt spid="129"/>
                                        </p:tgtEl>
                                        <p:attrNameLst>
                                          <p:attrName>style.visibility</p:attrName>
                                        </p:attrNameLst>
                                      </p:cBhvr>
                                      <p:to>
                                        <p:strVal val="visible"/>
                                      </p:to>
                                    </p:set>
                                    <p:animEffect transition="in" filter="fade">
                                      <p:cBhvr>
                                        <p:cTn id="27" dur="500"/>
                                        <p:tgtEl>
                                          <p:spTgt spid="129"/>
                                        </p:tgtEl>
                                      </p:cBhvr>
                                    </p:animEffect>
                                  </p:childTnLst>
                                </p:cTn>
                              </p:par>
                              <p:par>
                                <p:cTn id="28" presetID="10" presetClass="entr" presetSubtype="0" fill="hold" nodeType="withEffect">
                                  <p:stCondLst>
                                    <p:cond delay="0"/>
                                  </p:stCondLst>
                                  <p:childTnLst>
                                    <p:set>
                                      <p:cBhvr>
                                        <p:cTn id="29" dur="1" fill="hold">
                                          <p:stCondLst>
                                            <p:cond delay="0"/>
                                          </p:stCondLst>
                                        </p:cTn>
                                        <p:tgtEl>
                                          <p:spTgt spid="22"/>
                                        </p:tgtEl>
                                        <p:attrNameLst>
                                          <p:attrName>style.visibility</p:attrName>
                                        </p:attrNameLst>
                                      </p:cBhvr>
                                      <p:to>
                                        <p:strVal val="visible"/>
                                      </p:to>
                                    </p:set>
                                    <p:animEffect transition="in" filter="fade">
                                      <p:cBhvr>
                                        <p:cTn id="30" dur="500"/>
                                        <p:tgtEl>
                                          <p:spTgt spid="22"/>
                                        </p:tgtEl>
                                      </p:cBhvr>
                                    </p:animEffect>
                                  </p:childTnLst>
                                </p:cTn>
                              </p:par>
                              <p:par>
                                <p:cTn id="31" presetID="10" presetClass="entr" presetSubtype="0" fill="hold" nodeType="withEffect">
                                  <p:stCondLst>
                                    <p:cond delay="0"/>
                                  </p:stCondLst>
                                  <p:childTnLst>
                                    <p:set>
                                      <p:cBhvr>
                                        <p:cTn id="32" dur="1" fill="hold">
                                          <p:stCondLst>
                                            <p:cond delay="0"/>
                                          </p:stCondLst>
                                        </p:cTn>
                                        <p:tgtEl>
                                          <p:spTgt spid="45"/>
                                        </p:tgtEl>
                                        <p:attrNameLst>
                                          <p:attrName>style.visibility</p:attrName>
                                        </p:attrNameLst>
                                      </p:cBhvr>
                                      <p:to>
                                        <p:strVal val="visible"/>
                                      </p:to>
                                    </p:set>
                                    <p:animEffect transition="in" filter="fade">
                                      <p:cBhvr>
                                        <p:cTn id="33" dur="500"/>
                                        <p:tgtEl>
                                          <p:spTgt spid="45"/>
                                        </p:tgtEl>
                                      </p:cBhvr>
                                    </p:animEffect>
                                  </p:childTnLst>
                                </p:cTn>
                              </p:par>
                              <p:par>
                                <p:cTn id="34" presetID="10" presetClass="entr" presetSubtype="0" fill="hold" nodeType="withEffect">
                                  <p:stCondLst>
                                    <p:cond delay="0"/>
                                  </p:stCondLst>
                                  <p:childTnLst>
                                    <p:set>
                                      <p:cBhvr>
                                        <p:cTn id="35" dur="1" fill="hold">
                                          <p:stCondLst>
                                            <p:cond delay="0"/>
                                          </p:stCondLst>
                                        </p:cTn>
                                        <p:tgtEl>
                                          <p:spTgt spid="161"/>
                                        </p:tgtEl>
                                        <p:attrNameLst>
                                          <p:attrName>style.visibility</p:attrName>
                                        </p:attrNameLst>
                                      </p:cBhvr>
                                      <p:to>
                                        <p:strVal val="visible"/>
                                      </p:to>
                                    </p:set>
                                    <p:animEffect transition="in" filter="fade">
                                      <p:cBhvr>
                                        <p:cTn id="36" dur="500"/>
                                        <p:tgtEl>
                                          <p:spTgt spid="161"/>
                                        </p:tgtEl>
                                      </p:cBhvr>
                                    </p:animEffect>
                                  </p:childTnLst>
                                </p:cTn>
                              </p:par>
                              <p:par>
                                <p:cTn id="37" presetID="10" presetClass="entr" presetSubtype="0" fill="hold" nodeType="withEffect">
                                  <p:stCondLst>
                                    <p:cond delay="0"/>
                                  </p:stCondLst>
                                  <p:childTnLst>
                                    <p:set>
                                      <p:cBhvr>
                                        <p:cTn id="38" dur="1" fill="hold">
                                          <p:stCondLst>
                                            <p:cond delay="0"/>
                                          </p:stCondLst>
                                        </p:cTn>
                                        <p:tgtEl>
                                          <p:spTgt spid="162"/>
                                        </p:tgtEl>
                                        <p:attrNameLst>
                                          <p:attrName>style.visibility</p:attrName>
                                        </p:attrNameLst>
                                      </p:cBhvr>
                                      <p:to>
                                        <p:strVal val="visible"/>
                                      </p:to>
                                    </p:set>
                                    <p:animEffect transition="in" filter="fade">
                                      <p:cBhvr>
                                        <p:cTn id="39" dur="500"/>
                                        <p:tgtEl>
                                          <p:spTgt spid="162"/>
                                        </p:tgtEl>
                                      </p:cBhvr>
                                    </p:animEffect>
                                  </p:childTnLst>
                                </p:cTn>
                              </p:par>
                              <p:par>
                                <p:cTn id="40" presetID="10" presetClass="entr" presetSubtype="0" fill="hold" nodeType="withEffect">
                                  <p:stCondLst>
                                    <p:cond delay="0"/>
                                  </p:stCondLst>
                                  <p:childTnLst>
                                    <p:set>
                                      <p:cBhvr>
                                        <p:cTn id="41" dur="1" fill="hold">
                                          <p:stCondLst>
                                            <p:cond delay="0"/>
                                          </p:stCondLst>
                                        </p:cTn>
                                        <p:tgtEl>
                                          <p:spTgt spid="50"/>
                                        </p:tgtEl>
                                        <p:attrNameLst>
                                          <p:attrName>style.visibility</p:attrName>
                                        </p:attrNameLst>
                                      </p:cBhvr>
                                      <p:to>
                                        <p:strVal val="visible"/>
                                      </p:to>
                                    </p:set>
                                    <p:animEffect transition="in" filter="fade">
                                      <p:cBhvr>
                                        <p:cTn id="42" dur="500"/>
                                        <p:tgtEl>
                                          <p:spTgt spid="50"/>
                                        </p:tgtEl>
                                      </p:cBhvr>
                                    </p:animEffect>
                                  </p:childTnLst>
                                </p:cTn>
                              </p:par>
                              <p:par>
                                <p:cTn id="43" presetID="10" presetClass="entr" presetSubtype="0" fill="hold" nodeType="withEffect">
                                  <p:stCondLst>
                                    <p:cond delay="0"/>
                                  </p:stCondLst>
                                  <p:childTnLst>
                                    <p:set>
                                      <p:cBhvr>
                                        <p:cTn id="44" dur="1" fill="hold">
                                          <p:stCondLst>
                                            <p:cond delay="0"/>
                                          </p:stCondLst>
                                        </p:cTn>
                                        <p:tgtEl>
                                          <p:spTgt spid="163"/>
                                        </p:tgtEl>
                                        <p:attrNameLst>
                                          <p:attrName>style.visibility</p:attrName>
                                        </p:attrNameLst>
                                      </p:cBhvr>
                                      <p:to>
                                        <p:strVal val="visible"/>
                                      </p:to>
                                    </p:set>
                                    <p:animEffect transition="in" filter="fade">
                                      <p:cBhvr>
                                        <p:cTn id="45" dur="500"/>
                                        <p:tgtEl>
                                          <p:spTgt spid="163"/>
                                        </p:tgtEl>
                                      </p:cBhvr>
                                    </p:animEffect>
                                  </p:childTnLst>
                                </p:cTn>
                              </p:par>
                              <p:par>
                                <p:cTn id="46" presetID="10" presetClass="entr" presetSubtype="0" fill="hold" nodeType="withEffect">
                                  <p:stCondLst>
                                    <p:cond delay="0"/>
                                  </p:stCondLst>
                                  <p:childTnLst>
                                    <p:set>
                                      <p:cBhvr>
                                        <p:cTn id="47" dur="1" fill="hold">
                                          <p:stCondLst>
                                            <p:cond delay="0"/>
                                          </p:stCondLst>
                                        </p:cTn>
                                        <p:tgtEl>
                                          <p:spTgt spid="52"/>
                                        </p:tgtEl>
                                        <p:attrNameLst>
                                          <p:attrName>style.visibility</p:attrName>
                                        </p:attrNameLst>
                                      </p:cBhvr>
                                      <p:to>
                                        <p:strVal val="visible"/>
                                      </p:to>
                                    </p:set>
                                    <p:animEffect transition="in" filter="fade">
                                      <p:cBhvr>
                                        <p:cTn id="48" dur="500"/>
                                        <p:tgtEl>
                                          <p:spTgt spid="52"/>
                                        </p:tgtEl>
                                      </p:cBhvr>
                                    </p:animEffect>
                                  </p:childTnLst>
                                </p:cTn>
                              </p:par>
                              <p:par>
                                <p:cTn id="49" presetID="10" presetClass="entr" presetSubtype="0" fill="hold" nodeType="withEffect">
                                  <p:stCondLst>
                                    <p:cond delay="0"/>
                                  </p:stCondLst>
                                  <p:childTnLst>
                                    <p:set>
                                      <p:cBhvr>
                                        <p:cTn id="50" dur="1" fill="hold">
                                          <p:stCondLst>
                                            <p:cond delay="0"/>
                                          </p:stCondLst>
                                        </p:cTn>
                                        <p:tgtEl>
                                          <p:spTgt spid="164"/>
                                        </p:tgtEl>
                                        <p:attrNameLst>
                                          <p:attrName>style.visibility</p:attrName>
                                        </p:attrNameLst>
                                      </p:cBhvr>
                                      <p:to>
                                        <p:strVal val="visible"/>
                                      </p:to>
                                    </p:set>
                                    <p:animEffect transition="in" filter="fade">
                                      <p:cBhvr>
                                        <p:cTn id="51" dur="500"/>
                                        <p:tgtEl>
                                          <p:spTgt spid="164"/>
                                        </p:tgtEl>
                                      </p:cBhvr>
                                    </p:animEffect>
                                  </p:childTnLst>
                                </p:cTn>
                              </p:par>
                              <p:par>
                                <p:cTn id="52" presetID="10" presetClass="entr" presetSubtype="0" fill="hold" nodeType="withEffect">
                                  <p:stCondLst>
                                    <p:cond delay="0"/>
                                  </p:stCondLst>
                                  <p:childTnLst>
                                    <p:set>
                                      <p:cBhvr>
                                        <p:cTn id="53" dur="1" fill="hold">
                                          <p:stCondLst>
                                            <p:cond delay="0"/>
                                          </p:stCondLst>
                                        </p:cTn>
                                        <p:tgtEl>
                                          <p:spTgt spid="165"/>
                                        </p:tgtEl>
                                        <p:attrNameLst>
                                          <p:attrName>style.visibility</p:attrName>
                                        </p:attrNameLst>
                                      </p:cBhvr>
                                      <p:to>
                                        <p:strVal val="visible"/>
                                      </p:to>
                                    </p:set>
                                    <p:animEffect transition="in" filter="fade">
                                      <p:cBhvr>
                                        <p:cTn id="54" dur="500"/>
                                        <p:tgtEl>
                                          <p:spTgt spid="165"/>
                                        </p:tgtEl>
                                      </p:cBhvr>
                                    </p:animEffect>
                                  </p:childTnLst>
                                </p:cTn>
                              </p:par>
                              <p:par>
                                <p:cTn id="55" presetID="10" presetClass="entr" presetSubtype="0" fill="hold" nodeType="withEffect">
                                  <p:stCondLst>
                                    <p:cond delay="0"/>
                                  </p:stCondLst>
                                  <p:childTnLst>
                                    <p:set>
                                      <p:cBhvr>
                                        <p:cTn id="56" dur="1" fill="hold">
                                          <p:stCondLst>
                                            <p:cond delay="0"/>
                                          </p:stCondLst>
                                        </p:cTn>
                                        <p:tgtEl>
                                          <p:spTgt spid="166"/>
                                        </p:tgtEl>
                                        <p:attrNameLst>
                                          <p:attrName>style.visibility</p:attrName>
                                        </p:attrNameLst>
                                      </p:cBhvr>
                                      <p:to>
                                        <p:strVal val="visible"/>
                                      </p:to>
                                    </p:set>
                                    <p:animEffect transition="in" filter="fade">
                                      <p:cBhvr>
                                        <p:cTn id="57" dur="500"/>
                                        <p:tgtEl>
                                          <p:spTgt spid="166"/>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1029"/>
                                        </p:tgtEl>
                                        <p:attrNameLst>
                                          <p:attrName>style.visibility</p:attrName>
                                        </p:attrNameLst>
                                      </p:cBhvr>
                                      <p:to>
                                        <p:strVal val="visible"/>
                                      </p:to>
                                    </p:set>
                                    <p:animEffect transition="in" filter="fade">
                                      <p:cBhvr>
                                        <p:cTn id="60" dur="500"/>
                                        <p:tgtEl>
                                          <p:spTgt spid="1029"/>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102"/>
                                        </p:tgtEl>
                                        <p:attrNameLst>
                                          <p:attrName>style.visibility</p:attrName>
                                        </p:attrNameLst>
                                      </p:cBhvr>
                                      <p:to>
                                        <p:strVal val="visible"/>
                                      </p:to>
                                    </p:set>
                                    <p:animEffect transition="in" filter="fade">
                                      <p:cBhvr>
                                        <p:cTn id="65" dur="500"/>
                                        <p:tgtEl>
                                          <p:spTgt spid="102"/>
                                        </p:tgtEl>
                                      </p:cBhvr>
                                    </p:animEffect>
                                  </p:childTnLst>
                                </p:cTn>
                              </p:par>
                              <p:par>
                                <p:cTn id="66" presetID="10" presetClass="entr" presetSubtype="0" fill="hold" nodeType="withEffect">
                                  <p:stCondLst>
                                    <p:cond delay="0"/>
                                  </p:stCondLst>
                                  <p:childTnLst>
                                    <p:set>
                                      <p:cBhvr>
                                        <p:cTn id="67" dur="1" fill="hold">
                                          <p:stCondLst>
                                            <p:cond delay="0"/>
                                          </p:stCondLst>
                                        </p:cTn>
                                        <p:tgtEl>
                                          <p:spTgt spid="17"/>
                                        </p:tgtEl>
                                        <p:attrNameLst>
                                          <p:attrName>style.visibility</p:attrName>
                                        </p:attrNameLst>
                                      </p:cBhvr>
                                      <p:to>
                                        <p:strVal val="visible"/>
                                      </p:to>
                                    </p:set>
                                    <p:animEffect transition="in" filter="fade">
                                      <p:cBhvr>
                                        <p:cTn id="68" dur="500"/>
                                        <p:tgtEl>
                                          <p:spTgt spid="17"/>
                                        </p:tgtEl>
                                      </p:cBhvr>
                                    </p:animEffect>
                                  </p:childTnLst>
                                </p:cTn>
                              </p:par>
                              <p:par>
                                <p:cTn id="69" presetID="10" presetClass="entr" presetSubtype="0" fill="hold" nodeType="withEffect">
                                  <p:stCondLst>
                                    <p:cond delay="0"/>
                                  </p:stCondLst>
                                  <p:childTnLst>
                                    <p:set>
                                      <p:cBhvr>
                                        <p:cTn id="70" dur="1" fill="hold">
                                          <p:stCondLst>
                                            <p:cond delay="0"/>
                                          </p:stCondLst>
                                        </p:cTn>
                                        <p:tgtEl>
                                          <p:spTgt spid="16"/>
                                        </p:tgtEl>
                                        <p:attrNameLst>
                                          <p:attrName>style.visibility</p:attrName>
                                        </p:attrNameLst>
                                      </p:cBhvr>
                                      <p:to>
                                        <p:strVal val="visible"/>
                                      </p:to>
                                    </p:set>
                                    <p:animEffect transition="in" filter="fade">
                                      <p:cBhvr>
                                        <p:cTn id="71" dur="500"/>
                                        <p:tgtEl>
                                          <p:spTgt spid="16"/>
                                        </p:tgtEl>
                                      </p:cBhvr>
                                    </p:animEffect>
                                  </p:childTnLst>
                                </p:cTn>
                              </p:par>
                              <p:par>
                                <p:cTn id="72" presetID="10" presetClass="entr" presetSubtype="0" fill="hold" nodeType="withEffect">
                                  <p:stCondLst>
                                    <p:cond delay="0"/>
                                  </p:stCondLst>
                                  <p:childTnLst>
                                    <p:set>
                                      <p:cBhvr>
                                        <p:cTn id="73" dur="1" fill="hold">
                                          <p:stCondLst>
                                            <p:cond delay="0"/>
                                          </p:stCondLst>
                                        </p:cTn>
                                        <p:tgtEl>
                                          <p:spTgt spid="18"/>
                                        </p:tgtEl>
                                        <p:attrNameLst>
                                          <p:attrName>style.visibility</p:attrName>
                                        </p:attrNameLst>
                                      </p:cBhvr>
                                      <p:to>
                                        <p:strVal val="visible"/>
                                      </p:to>
                                    </p:set>
                                    <p:animEffect transition="in" filter="fade">
                                      <p:cBhvr>
                                        <p:cTn id="74" dur="500"/>
                                        <p:tgtEl>
                                          <p:spTgt spid="18"/>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123"/>
                                        </p:tgtEl>
                                        <p:attrNameLst>
                                          <p:attrName>style.visibility</p:attrName>
                                        </p:attrNameLst>
                                      </p:cBhvr>
                                      <p:to>
                                        <p:strVal val="visible"/>
                                      </p:to>
                                    </p:set>
                                    <p:animEffect transition="in" filter="fade">
                                      <p:cBhvr>
                                        <p:cTn id="77" dur="500"/>
                                        <p:tgtEl>
                                          <p:spTgt spid="123"/>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124"/>
                                        </p:tgtEl>
                                        <p:attrNameLst>
                                          <p:attrName>style.visibility</p:attrName>
                                        </p:attrNameLst>
                                      </p:cBhvr>
                                      <p:to>
                                        <p:strVal val="visible"/>
                                      </p:to>
                                    </p:set>
                                    <p:animEffect transition="in" filter="fade">
                                      <p:cBhvr>
                                        <p:cTn id="80" dur="500"/>
                                        <p:tgtEl>
                                          <p:spTgt spid="124"/>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125"/>
                                        </p:tgtEl>
                                        <p:attrNameLst>
                                          <p:attrName>style.visibility</p:attrName>
                                        </p:attrNameLst>
                                      </p:cBhvr>
                                      <p:to>
                                        <p:strVal val="visible"/>
                                      </p:to>
                                    </p:set>
                                    <p:animEffect transition="in" filter="fade">
                                      <p:cBhvr>
                                        <p:cTn id="83" dur="500"/>
                                        <p:tgtEl>
                                          <p:spTgt spid="125"/>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130"/>
                                        </p:tgtEl>
                                        <p:attrNameLst>
                                          <p:attrName>style.visibility</p:attrName>
                                        </p:attrNameLst>
                                      </p:cBhvr>
                                      <p:to>
                                        <p:strVal val="visible"/>
                                      </p:to>
                                    </p:set>
                                    <p:animEffect transition="in" filter="fade">
                                      <p:cBhvr>
                                        <p:cTn id="86" dur="500"/>
                                        <p:tgtEl>
                                          <p:spTgt spid="130"/>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57"/>
                                        </p:tgtEl>
                                        <p:attrNameLst>
                                          <p:attrName>style.visibility</p:attrName>
                                        </p:attrNameLst>
                                      </p:cBhvr>
                                      <p:to>
                                        <p:strVal val="visible"/>
                                      </p:to>
                                    </p:set>
                                    <p:animEffect transition="in" filter="fade">
                                      <p:cBhvr>
                                        <p:cTn id="89" dur="500"/>
                                        <p:tgtEl>
                                          <p:spTgt spid="57"/>
                                        </p:tgtEl>
                                      </p:cBhvr>
                                    </p:animEffect>
                                  </p:childTnLst>
                                </p:cTn>
                              </p:par>
                              <p:par>
                                <p:cTn id="90" presetID="10" presetClass="entr" presetSubtype="0" fill="hold" nodeType="withEffect">
                                  <p:stCondLst>
                                    <p:cond delay="0"/>
                                  </p:stCondLst>
                                  <p:childTnLst>
                                    <p:set>
                                      <p:cBhvr>
                                        <p:cTn id="91" dur="1" fill="hold">
                                          <p:stCondLst>
                                            <p:cond delay="0"/>
                                          </p:stCondLst>
                                        </p:cTn>
                                        <p:tgtEl>
                                          <p:spTgt spid="23"/>
                                        </p:tgtEl>
                                        <p:attrNameLst>
                                          <p:attrName>style.visibility</p:attrName>
                                        </p:attrNameLst>
                                      </p:cBhvr>
                                      <p:to>
                                        <p:strVal val="visible"/>
                                      </p:to>
                                    </p:set>
                                    <p:animEffect transition="in" filter="fade">
                                      <p:cBhvr>
                                        <p:cTn id="92" dur="500"/>
                                        <p:tgtEl>
                                          <p:spTgt spid="23"/>
                                        </p:tgtEl>
                                      </p:cBhvr>
                                    </p:animEffect>
                                  </p:childTnLst>
                                </p:cTn>
                              </p:par>
                              <p:par>
                                <p:cTn id="93" presetID="10" presetClass="entr" presetSubtype="0" fill="hold" nodeType="withEffect">
                                  <p:stCondLst>
                                    <p:cond delay="0"/>
                                  </p:stCondLst>
                                  <p:childTnLst>
                                    <p:set>
                                      <p:cBhvr>
                                        <p:cTn id="94" dur="1" fill="hold">
                                          <p:stCondLst>
                                            <p:cond delay="0"/>
                                          </p:stCondLst>
                                        </p:cTn>
                                        <p:tgtEl>
                                          <p:spTgt spid="135"/>
                                        </p:tgtEl>
                                        <p:attrNameLst>
                                          <p:attrName>style.visibility</p:attrName>
                                        </p:attrNameLst>
                                      </p:cBhvr>
                                      <p:to>
                                        <p:strVal val="visible"/>
                                      </p:to>
                                    </p:set>
                                    <p:animEffect transition="in" filter="fade">
                                      <p:cBhvr>
                                        <p:cTn id="95" dur="500"/>
                                        <p:tgtEl>
                                          <p:spTgt spid="135"/>
                                        </p:tgtEl>
                                      </p:cBhvr>
                                    </p:animEffect>
                                  </p:childTnLst>
                                </p:cTn>
                              </p:par>
                            </p:childTnLst>
                          </p:cTn>
                        </p:par>
                      </p:childTnLst>
                    </p:cTn>
                  </p:par>
                  <p:par>
                    <p:cTn id="96" fill="hold">
                      <p:stCondLst>
                        <p:cond delay="indefinite"/>
                      </p:stCondLst>
                      <p:childTnLst>
                        <p:par>
                          <p:cTn id="97" fill="hold">
                            <p:stCondLst>
                              <p:cond delay="0"/>
                            </p:stCondLst>
                            <p:childTnLst>
                              <p:par>
                                <p:cTn id="98" presetID="10" presetClass="entr" presetSubtype="0" fill="hold" nodeType="clickEffect">
                                  <p:stCondLst>
                                    <p:cond delay="0"/>
                                  </p:stCondLst>
                                  <p:childTnLst>
                                    <p:set>
                                      <p:cBhvr>
                                        <p:cTn id="99" dur="1" fill="hold">
                                          <p:stCondLst>
                                            <p:cond delay="0"/>
                                          </p:stCondLst>
                                        </p:cTn>
                                        <p:tgtEl>
                                          <p:spTgt spid="63"/>
                                        </p:tgtEl>
                                        <p:attrNameLst>
                                          <p:attrName>style.visibility</p:attrName>
                                        </p:attrNameLst>
                                      </p:cBhvr>
                                      <p:to>
                                        <p:strVal val="visible"/>
                                      </p:to>
                                    </p:set>
                                    <p:animEffect transition="in" filter="fade">
                                      <p:cBhvr>
                                        <p:cTn id="100" dur="500"/>
                                        <p:tgtEl>
                                          <p:spTgt spid="63"/>
                                        </p:tgtEl>
                                      </p:cBhvr>
                                    </p:animEffect>
                                  </p:childTnLst>
                                </p:cTn>
                              </p:par>
                              <p:par>
                                <p:cTn id="101" presetID="10" presetClass="entr" presetSubtype="0" fill="hold" nodeType="withEffect">
                                  <p:stCondLst>
                                    <p:cond delay="0"/>
                                  </p:stCondLst>
                                  <p:childTnLst>
                                    <p:set>
                                      <p:cBhvr>
                                        <p:cTn id="102" dur="1" fill="hold">
                                          <p:stCondLst>
                                            <p:cond delay="0"/>
                                          </p:stCondLst>
                                        </p:cTn>
                                        <p:tgtEl>
                                          <p:spTgt spid="62"/>
                                        </p:tgtEl>
                                        <p:attrNameLst>
                                          <p:attrName>style.visibility</p:attrName>
                                        </p:attrNameLst>
                                      </p:cBhvr>
                                      <p:to>
                                        <p:strVal val="visible"/>
                                      </p:to>
                                    </p:set>
                                    <p:animEffect transition="in" filter="fade">
                                      <p:cBhvr>
                                        <p:cTn id="103" dur="500"/>
                                        <p:tgtEl>
                                          <p:spTgt spid="62"/>
                                        </p:tgtEl>
                                      </p:cBhvr>
                                    </p:animEffect>
                                  </p:childTnLst>
                                </p:cTn>
                              </p:par>
                              <p:par>
                                <p:cTn id="104" presetID="10" presetClass="entr" presetSubtype="0" fill="hold" nodeType="withEffect">
                                  <p:stCondLst>
                                    <p:cond delay="0"/>
                                  </p:stCondLst>
                                  <p:childTnLst>
                                    <p:set>
                                      <p:cBhvr>
                                        <p:cTn id="105" dur="1" fill="hold">
                                          <p:stCondLst>
                                            <p:cond delay="0"/>
                                          </p:stCondLst>
                                        </p:cTn>
                                        <p:tgtEl>
                                          <p:spTgt spid="64"/>
                                        </p:tgtEl>
                                        <p:attrNameLst>
                                          <p:attrName>style.visibility</p:attrName>
                                        </p:attrNameLst>
                                      </p:cBhvr>
                                      <p:to>
                                        <p:strVal val="visible"/>
                                      </p:to>
                                    </p:set>
                                    <p:animEffect transition="in" filter="fade">
                                      <p:cBhvr>
                                        <p:cTn id="106" dur="500"/>
                                        <p:tgtEl>
                                          <p:spTgt spid="64"/>
                                        </p:tgtEl>
                                      </p:cBhvr>
                                    </p:animEffect>
                                  </p:childTnLst>
                                </p:cTn>
                              </p:par>
                              <p:par>
                                <p:cTn id="107" presetID="10" presetClass="entr" presetSubtype="0" fill="hold" nodeType="withEffect">
                                  <p:stCondLst>
                                    <p:cond delay="0"/>
                                  </p:stCondLst>
                                  <p:childTnLst>
                                    <p:set>
                                      <p:cBhvr>
                                        <p:cTn id="108" dur="1" fill="hold">
                                          <p:stCondLst>
                                            <p:cond delay="0"/>
                                          </p:stCondLst>
                                        </p:cTn>
                                        <p:tgtEl>
                                          <p:spTgt spid="6"/>
                                        </p:tgtEl>
                                        <p:attrNameLst>
                                          <p:attrName>style.visibility</p:attrName>
                                        </p:attrNameLst>
                                      </p:cBhvr>
                                      <p:to>
                                        <p:strVal val="visible"/>
                                      </p:to>
                                    </p:set>
                                    <p:animEffect transition="in" filter="fade">
                                      <p:cBhvr>
                                        <p:cTn id="109" dur="500"/>
                                        <p:tgtEl>
                                          <p:spTgt spid="6"/>
                                        </p:tgtEl>
                                      </p:cBhvr>
                                    </p:animEffect>
                                  </p:childTnLst>
                                </p:cTn>
                              </p:par>
                              <p:par>
                                <p:cTn id="110" presetID="10" presetClass="entr" presetSubtype="0" fill="hold" nodeType="withEffect">
                                  <p:stCondLst>
                                    <p:cond delay="0"/>
                                  </p:stCondLst>
                                  <p:childTnLst>
                                    <p:set>
                                      <p:cBhvr>
                                        <p:cTn id="111" dur="1" fill="hold">
                                          <p:stCondLst>
                                            <p:cond delay="0"/>
                                          </p:stCondLst>
                                        </p:cTn>
                                        <p:tgtEl>
                                          <p:spTgt spid="104"/>
                                        </p:tgtEl>
                                        <p:attrNameLst>
                                          <p:attrName>style.visibility</p:attrName>
                                        </p:attrNameLst>
                                      </p:cBhvr>
                                      <p:to>
                                        <p:strVal val="visible"/>
                                      </p:to>
                                    </p:set>
                                    <p:animEffect transition="in" filter="fade">
                                      <p:cBhvr>
                                        <p:cTn id="112" dur="500"/>
                                        <p:tgtEl>
                                          <p:spTgt spid="104"/>
                                        </p:tgtEl>
                                      </p:cBhvr>
                                    </p:animEffect>
                                  </p:childTnLst>
                                </p:cTn>
                              </p:par>
                              <p:par>
                                <p:cTn id="113" presetID="10" presetClass="entr" presetSubtype="0" fill="hold" nodeType="withEffect">
                                  <p:stCondLst>
                                    <p:cond delay="0"/>
                                  </p:stCondLst>
                                  <p:childTnLst>
                                    <p:set>
                                      <p:cBhvr>
                                        <p:cTn id="114" dur="1" fill="hold">
                                          <p:stCondLst>
                                            <p:cond delay="0"/>
                                          </p:stCondLst>
                                        </p:cTn>
                                        <p:tgtEl>
                                          <p:spTgt spid="108"/>
                                        </p:tgtEl>
                                        <p:attrNameLst>
                                          <p:attrName>style.visibility</p:attrName>
                                        </p:attrNameLst>
                                      </p:cBhvr>
                                      <p:to>
                                        <p:strVal val="visible"/>
                                      </p:to>
                                    </p:set>
                                    <p:animEffect transition="in" filter="fade">
                                      <p:cBhvr>
                                        <p:cTn id="115" dur="500"/>
                                        <p:tgtEl>
                                          <p:spTgt spid="108"/>
                                        </p:tgtEl>
                                      </p:cBhvr>
                                    </p:animEffect>
                                  </p:childTnLst>
                                </p:cTn>
                              </p:par>
                              <p:par>
                                <p:cTn id="116" presetID="10" presetClass="entr" presetSubtype="0" fill="hold" nodeType="withEffect">
                                  <p:stCondLst>
                                    <p:cond delay="0"/>
                                  </p:stCondLst>
                                  <p:childTnLst>
                                    <p:set>
                                      <p:cBhvr>
                                        <p:cTn id="117" dur="1" fill="hold">
                                          <p:stCondLst>
                                            <p:cond delay="0"/>
                                          </p:stCondLst>
                                        </p:cTn>
                                        <p:tgtEl>
                                          <p:spTgt spid="65"/>
                                        </p:tgtEl>
                                        <p:attrNameLst>
                                          <p:attrName>style.visibility</p:attrName>
                                        </p:attrNameLst>
                                      </p:cBhvr>
                                      <p:to>
                                        <p:strVal val="visible"/>
                                      </p:to>
                                    </p:set>
                                    <p:animEffect transition="in" filter="fade">
                                      <p:cBhvr>
                                        <p:cTn id="118"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 grpId="0"/>
      <p:bldP spid="39" grpId="0" animBg="1"/>
      <p:bldP spid="102" grpId="0"/>
      <p:bldP spid="1029" grpId="0"/>
      <p:bldP spid="217" grpId="0"/>
      <p:bldP spid="123" grpId="0"/>
      <p:bldP spid="124" grpId="0"/>
      <p:bldP spid="125" grpId="0"/>
      <p:bldP spid="130" grpId="0"/>
      <p:bldP spid="5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TextBox 108">
            <a:extLst>
              <a:ext uri="{FF2B5EF4-FFF2-40B4-BE49-F238E27FC236}">
                <a16:creationId xmlns:a16="http://schemas.microsoft.com/office/drawing/2014/main" id="{5FBC8B36-7640-4ACE-88E0-BC37F5318A01}"/>
              </a:ext>
            </a:extLst>
          </p:cNvPr>
          <p:cNvSpPr txBox="1"/>
          <p:nvPr/>
        </p:nvSpPr>
        <p:spPr>
          <a:xfrm>
            <a:off x="2371745" y="6428015"/>
            <a:ext cx="6296695" cy="338554"/>
          </a:xfrm>
          <a:prstGeom prst="rect">
            <a:avLst/>
          </a:prstGeom>
          <a:noFill/>
        </p:spPr>
        <p:txBody>
          <a:bodyPr wrap="square" rtlCol="0">
            <a:spAutoFit/>
          </a:bodyPr>
          <a:lstStyle/>
          <a:p>
            <a:pPr algn="ctr"/>
            <a:r>
              <a:rPr lang="en-US" sz="1600">
                <a:latin typeface="Segoe UI" panose="020B0502040204020203" pitchFamily="34" charset="0"/>
                <a:cs typeface="Segoe UI" panose="020B0502040204020203" pitchFamily="34" charset="0"/>
              </a:rPr>
              <a:t>Common Data Service</a:t>
            </a:r>
          </a:p>
        </p:txBody>
      </p:sp>
      <p:sp>
        <p:nvSpPr>
          <p:cNvPr id="39" name="Rectangle 38">
            <a:extLst>
              <a:ext uri="{FF2B5EF4-FFF2-40B4-BE49-F238E27FC236}">
                <a16:creationId xmlns:a16="http://schemas.microsoft.com/office/drawing/2014/main" id="{5D628B76-909C-42F1-A014-9DFEDA06BF00}"/>
              </a:ext>
            </a:extLst>
          </p:cNvPr>
          <p:cNvSpPr/>
          <p:nvPr/>
        </p:nvSpPr>
        <p:spPr>
          <a:xfrm>
            <a:off x="2371745" y="883321"/>
            <a:ext cx="6296696" cy="5534580"/>
          </a:xfrm>
          <a:prstGeom prst="rect">
            <a:avLst/>
          </a:prstGeom>
          <a:solidFill>
            <a:schemeClr val="bg1">
              <a:lumMod val="95000"/>
              <a:alpha val="40000"/>
            </a:schemeClr>
          </a:solidFill>
          <a:ln w="3175">
            <a:solidFill>
              <a:srgbClr val="0070C0">
                <a:alpha val="14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a:solidFill>
                <a:schemeClr val="tx1"/>
              </a:solidFill>
            </a:endParaRPr>
          </a:p>
        </p:txBody>
      </p:sp>
      <p:sp>
        <p:nvSpPr>
          <p:cNvPr id="2" name="Title 1">
            <a:extLst>
              <a:ext uri="{FF2B5EF4-FFF2-40B4-BE49-F238E27FC236}">
                <a16:creationId xmlns:a16="http://schemas.microsoft.com/office/drawing/2014/main" id="{9F4E078B-717F-4D73-9A48-83667A8006C1}"/>
              </a:ext>
            </a:extLst>
          </p:cNvPr>
          <p:cNvSpPr txBox="1">
            <a:spLocks/>
          </p:cNvSpPr>
          <p:nvPr/>
        </p:nvSpPr>
        <p:spPr>
          <a:xfrm>
            <a:off x="0" y="71239"/>
            <a:ext cx="12191999" cy="5964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spc="-147" dirty="0">
                <a:ln w="3175">
                  <a:noFill/>
                </a:ln>
                <a:solidFill>
                  <a:srgbClr val="7030A0"/>
                </a:solidFill>
                <a:ea typeface="+mn-ea"/>
                <a:cs typeface="Segoe UI" pitchFamily="34" charset="0"/>
              </a:rPr>
              <a:t>Common Data Service. . . Extends with Azure</a:t>
            </a:r>
          </a:p>
        </p:txBody>
      </p:sp>
      <p:sp>
        <p:nvSpPr>
          <p:cNvPr id="102" name="Rectangle 101">
            <a:extLst>
              <a:ext uri="{FF2B5EF4-FFF2-40B4-BE49-F238E27FC236}">
                <a16:creationId xmlns:a16="http://schemas.microsoft.com/office/drawing/2014/main" id="{2E46C2D0-64BD-4E1A-A47C-1E1D58B0F294}"/>
              </a:ext>
            </a:extLst>
          </p:cNvPr>
          <p:cNvSpPr/>
          <p:nvPr/>
        </p:nvSpPr>
        <p:spPr>
          <a:xfrm>
            <a:off x="5657930" y="1963314"/>
            <a:ext cx="2720658" cy="307777"/>
          </a:xfrm>
          <a:prstGeom prst="rect">
            <a:avLst/>
          </a:prstGeom>
        </p:spPr>
        <p:txBody>
          <a:bodyPr wrap="square">
            <a:spAutoFit/>
          </a:bodyPr>
          <a:lstStyle/>
          <a:p>
            <a:pPr algn="ctr"/>
            <a:r>
              <a:rPr lang="en-US" sz="140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SQL Elastic Pools</a:t>
            </a:r>
          </a:p>
        </p:txBody>
      </p:sp>
      <p:grpSp>
        <p:nvGrpSpPr>
          <p:cNvPr id="3" name="Group 2">
            <a:extLst>
              <a:ext uri="{FF2B5EF4-FFF2-40B4-BE49-F238E27FC236}">
                <a16:creationId xmlns:a16="http://schemas.microsoft.com/office/drawing/2014/main" id="{451DF8AB-8AAC-49DE-91FC-16A633559F59}"/>
              </a:ext>
            </a:extLst>
          </p:cNvPr>
          <p:cNvGrpSpPr/>
          <p:nvPr/>
        </p:nvGrpSpPr>
        <p:grpSpPr>
          <a:xfrm>
            <a:off x="3677121" y="1157105"/>
            <a:ext cx="1049494" cy="4769182"/>
            <a:chOff x="4851042" y="1157105"/>
            <a:chExt cx="1049494" cy="4769182"/>
          </a:xfrm>
        </p:grpSpPr>
        <p:grpSp>
          <p:nvGrpSpPr>
            <p:cNvPr id="143" name="Group 142">
              <a:extLst>
                <a:ext uri="{FF2B5EF4-FFF2-40B4-BE49-F238E27FC236}">
                  <a16:creationId xmlns:a16="http://schemas.microsoft.com/office/drawing/2014/main" id="{8A2F287E-E9AF-425B-B863-7100740E6D15}"/>
                </a:ext>
              </a:extLst>
            </p:cNvPr>
            <p:cNvGrpSpPr/>
            <p:nvPr/>
          </p:nvGrpSpPr>
          <p:grpSpPr>
            <a:xfrm>
              <a:off x="4851044" y="1157105"/>
              <a:ext cx="1049492" cy="1128505"/>
              <a:chOff x="1501023" y="3541439"/>
              <a:chExt cx="1076134" cy="1078405"/>
            </a:xfrm>
          </p:grpSpPr>
          <p:pic>
            <p:nvPicPr>
              <p:cNvPr id="76" name="Graphic 75">
                <a:extLst>
                  <a:ext uri="{FF2B5EF4-FFF2-40B4-BE49-F238E27FC236}">
                    <a16:creationId xmlns:a16="http://schemas.microsoft.com/office/drawing/2014/main" id="{6EE70AD8-B95F-4643-B94C-2B5A6C849E5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621726" y="3541439"/>
                <a:ext cx="750456" cy="750456"/>
              </a:xfrm>
              <a:prstGeom prst="rect">
                <a:avLst/>
              </a:prstGeom>
            </p:spPr>
          </p:pic>
          <p:sp>
            <p:nvSpPr>
              <p:cNvPr id="81" name="Rectangle 80">
                <a:extLst>
                  <a:ext uri="{FF2B5EF4-FFF2-40B4-BE49-F238E27FC236}">
                    <a16:creationId xmlns:a16="http://schemas.microsoft.com/office/drawing/2014/main" id="{500E4337-B413-4161-A8D1-F4D9B72F9BAA}"/>
                  </a:ext>
                </a:extLst>
              </p:cNvPr>
              <p:cNvSpPr/>
              <p:nvPr/>
            </p:nvSpPr>
            <p:spPr>
              <a:xfrm>
                <a:off x="1501023" y="4325731"/>
                <a:ext cx="1076134" cy="294113"/>
              </a:xfrm>
              <a:prstGeom prst="rect">
                <a:avLst/>
              </a:prstGeom>
            </p:spPr>
            <p:txBody>
              <a:bodyPr wrap="square">
                <a:spAutoFit/>
              </a:bodyPr>
              <a:lstStyle/>
              <a:p>
                <a:pPr algn="ctr"/>
                <a:r>
                  <a:rPr lang="en-US" sz="140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Web</a:t>
                </a:r>
              </a:p>
            </p:txBody>
          </p:sp>
        </p:grpSp>
        <p:grpSp>
          <p:nvGrpSpPr>
            <p:cNvPr id="148" name="Group 147">
              <a:extLst>
                <a:ext uri="{FF2B5EF4-FFF2-40B4-BE49-F238E27FC236}">
                  <a16:creationId xmlns:a16="http://schemas.microsoft.com/office/drawing/2014/main" id="{0E11E233-F9F0-49E6-9BD0-E649EE7F8822}"/>
                </a:ext>
              </a:extLst>
            </p:cNvPr>
            <p:cNvGrpSpPr/>
            <p:nvPr/>
          </p:nvGrpSpPr>
          <p:grpSpPr>
            <a:xfrm>
              <a:off x="4851044" y="2455647"/>
              <a:ext cx="1049492" cy="1078147"/>
              <a:chOff x="1501023" y="3541439"/>
              <a:chExt cx="1246818" cy="1097631"/>
            </a:xfrm>
          </p:grpSpPr>
          <p:pic>
            <p:nvPicPr>
              <p:cNvPr id="149" name="Graphic 148">
                <a:extLst>
                  <a:ext uri="{FF2B5EF4-FFF2-40B4-BE49-F238E27FC236}">
                    <a16:creationId xmlns:a16="http://schemas.microsoft.com/office/drawing/2014/main" id="{F3A09ACA-47BE-402C-A389-EBB087109B3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640870" y="3541439"/>
                <a:ext cx="869485" cy="750456"/>
              </a:xfrm>
              <a:prstGeom prst="rect">
                <a:avLst/>
              </a:prstGeom>
            </p:spPr>
          </p:pic>
          <p:sp>
            <p:nvSpPr>
              <p:cNvPr id="150" name="Rectangle 149">
                <a:extLst>
                  <a:ext uri="{FF2B5EF4-FFF2-40B4-BE49-F238E27FC236}">
                    <a16:creationId xmlns:a16="http://schemas.microsoft.com/office/drawing/2014/main" id="{62415F99-5616-48C1-B41B-31B3CCE8BFD0}"/>
                  </a:ext>
                </a:extLst>
              </p:cNvPr>
              <p:cNvSpPr/>
              <p:nvPr/>
            </p:nvSpPr>
            <p:spPr>
              <a:xfrm>
                <a:off x="1501023" y="4325731"/>
                <a:ext cx="1246818" cy="313339"/>
              </a:xfrm>
              <a:prstGeom prst="rect">
                <a:avLst/>
              </a:prstGeom>
            </p:spPr>
            <p:txBody>
              <a:bodyPr wrap="square">
                <a:spAutoFit/>
              </a:bodyPr>
              <a:lstStyle/>
              <a:p>
                <a:pPr algn="ctr"/>
                <a:r>
                  <a:rPr lang="en-US" sz="140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Jobs</a:t>
                </a:r>
              </a:p>
            </p:txBody>
          </p:sp>
        </p:grpSp>
        <p:grpSp>
          <p:nvGrpSpPr>
            <p:cNvPr id="151" name="Group 150">
              <a:extLst>
                <a:ext uri="{FF2B5EF4-FFF2-40B4-BE49-F238E27FC236}">
                  <a16:creationId xmlns:a16="http://schemas.microsoft.com/office/drawing/2014/main" id="{5CAFEC97-D365-4E2B-8CAC-44F5EA0ABBC6}"/>
                </a:ext>
              </a:extLst>
            </p:cNvPr>
            <p:cNvGrpSpPr/>
            <p:nvPr/>
          </p:nvGrpSpPr>
          <p:grpSpPr>
            <a:xfrm>
              <a:off x="4851042" y="3703830"/>
              <a:ext cx="1049490" cy="1001325"/>
              <a:chOff x="1501022" y="3541439"/>
              <a:chExt cx="1337633" cy="1132338"/>
            </a:xfrm>
          </p:grpSpPr>
          <p:pic>
            <p:nvPicPr>
              <p:cNvPr id="152" name="Graphic 151">
                <a:extLst>
                  <a:ext uri="{FF2B5EF4-FFF2-40B4-BE49-F238E27FC236}">
                    <a16:creationId xmlns:a16="http://schemas.microsoft.com/office/drawing/2014/main" id="{3FAAAAF2-61E1-428C-A134-62CF3A864C4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651055" y="3541439"/>
                <a:ext cx="932816" cy="750457"/>
              </a:xfrm>
              <a:prstGeom prst="rect">
                <a:avLst/>
              </a:prstGeom>
            </p:spPr>
          </p:pic>
          <p:sp>
            <p:nvSpPr>
              <p:cNvPr id="153" name="Rectangle 152">
                <a:extLst>
                  <a:ext uri="{FF2B5EF4-FFF2-40B4-BE49-F238E27FC236}">
                    <a16:creationId xmlns:a16="http://schemas.microsoft.com/office/drawing/2014/main" id="{9377EA3E-4619-450D-B0BB-BB58AEF71F4A}"/>
                  </a:ext>
                </a:extLst>
              </p:cNvPr>
              <p:cNvSpPr/>
              <p:nvPr/>
            </p:nvSpPr>
            <p:spPr>
              <a:xfrm>
                <a:off x="1501022" y="4325731"/>
                <a:ext cx="1337633" cy="348046"/>
              </a:xfrm>
              <a:prstGeom prst="rect">
                <a:avLst/>
              </a:prstGeom>
            </p:spPr>
            <p:txBody>
              <a:bodyPr wrap="square">
                <a:spAutoFit/>
              </a:bodyPr>
              <a:lstStyle/>
              <a:p>
                <a:pPr algn="ctr"/>
                <a:r>
                  <a:rPr lang="en-US" sz="140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Sandbox</a:t>
                </a:r>
              </a:p>
            </p:txBody>
          </p:sp>
        </p:grpSp>
        <p:grpSp>
          <p:nvGrpSpPr>
            <p:cNvPr id="154" name="Group 153">
              <a:extLst>
                <a:ext uri="{FF2B5EF4-FFF2-40B4-BE49-F238E27FC236}">
                  <a16:creationId xmlns:a16="http://schemas.microsoft.com/office/drawing/2014/main" id="{EDEAD934-2759-4EA2-83A1-2C230490D501}"/>
                </a:ext>
              </a:extLst>
            </p:cNvPr>
            <p:cNvGrpSpPr/>
            <p:nvPr/>
          </p:nvGrpSpPr>
          <p:grpSpPr>
            <a:xfrm>
              <a:off x="4851044" y="4875193"/>
              <a:ext cx="1049491" cy="1051094"/>
              <a:chOff x="1336695" y="3541439"/>
              <a:chExt cx="1425632" cy="1109033"/>
            </a:xfrm>
          </p:grpSpPr>
          <p:pic>
            <p:nvPicPr>
              <p:cNvPr id="155" name="Graphic 154">
                <a:extLst>
                  <a:ext uri="{FF2B5EF4-FFF2-40B4-BE49-F238E27FC236}">
                    <a16:creationId xmlns:a16="http://schemas.microsoft.com/office/drawing/2014/main" id="{00F19692-8A43-4C59-8B1E-487EA506749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96598" y="3541439"/>
                <a:ext cx="994183" cy="750456"/>
              </a:xfrm>
              <a:prstGeom prst="rect">
                <a:avLst/>
              </a:prstGeom>
            </p:spPr>
          </p:pic>
          <p:sp>
            <p:nvSpPr>
              <p:cNvPr id="156" name="Rectangle 155">
                <a:extLst>
                  <a:ext uri="{FF2B5EF4-FFF2-40B4-BE49-F238E27FC236}">
                    <a16:creationId xmlns:a16="http://schemas.microsoft.com/office/drawing/2014/main" id="{6EE7D8B2-17B3-4111-84BF-9A1D1BBE33D5}"/>
                  </a:ext>
                </a:extLst>
              </p:cNvPr>
              <p:cNvSpPr/>
              <p:nvPr/>
            </p:nvSpPr>
            <p:spPr>
              <a:xfrm>
                <a:off x="1336695" y="4325730"/>
                <a:ext cx="1425632" cy="324742"/>
              </a:xfrm>
              <a:prstGeom prst="rect">
                <a:avLst/>
              </a:prstGeom>
            </p:spPr>
            <p:txBody>
              <a:bodyPr wrap="square">
                <a:spAutoFit/>
              </a:bodyPr>
              <a:lstStyle/>
              <a:p>
                <a:pPr algn="ctr"/>
                <a:r>
                  <a:rPr lang="en-US" sz="140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Reporting</a:t>
                </a:r>
              </a:p>
            </p:txBody>
          </p:sp>
        </p:grpSp>
      </p:grpSp>
      <p:sp>
        <p:nvSpPr>
          <p:cNvPr id="189" name="Rectangle 188">
            <a:extLst>
              <a:ext uri="{FF2B5EF4-FFF2-40B4-BE49-F238E27FC236}">
                <a16:creationId xmlns:a16="http://schemas.microsoft.com/office/drawing/2014/main" id="{58872AD9-EC56-4F90-8DA5-160347E68B0E}"/>
              </a:ext>
            </a:extLst>
          </p:cNvPr>
          <p:cNvSpPr/>
          <p:nvPr/>
        </p:nvSpPr>
        <p:spPr>
          <a:xfrm>
            <a:off x="9523279" y="4440089"/>
            <a:ext cx="1762460" cy="307777"/>
          </a:xfrm>
          <a:prstGeom prst="rect">
            <a:avLst/>
          </a:prstGeom>
        </p:spPr>
        <p:txBody>
          <a:bodyPr wrap="square">
            <a:spAutoFit/>
          </a:bodyPr>
          <a:lstStyle/>
          <a:p>
            <a:pPr algn="ctr"/>
            <a:r>
              <a:rPr lang="en-US" sz="140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Service Bus</a:t>
            </a:r>
          </a:p>
        </p:txBody>
      </p:sp>
      <p:sp>
        <p:nvSpPr>
          <p:cNvPr id="192" name="Rectangle 191">
            <a:extLst>
              <a:ext uri="{FF2B5EF4-FFF2-40B4-BE49-F238E27FC236}">
                <a16:creationId xmlns:a16="http://schemas.microsoft.com/office/drawing/2014/main" id="{B73078D3-ABD0-4B35-BEEE-04F4D2A0815C}"/>
              </a:ext>
            </a:extLst>
          </p:cNvPr>
          <p:cNvSpPr/>
          <p:nvPr/>
        </p:nvSpPr>
        <p:spPr>
          <a:xfrm>
            <a:off x="9393523" y="5618509"/>
            <a:ext cx="2091610" cy="307777"/>
          </a:xfrm>
          <a:prstGeom prst="rect">
            <a:avLst/>
          </a:prstGeom>
        </p:spPr>
        <p:txBody>
          <a:bodyPr wrap="square">
            <a:spAutoFit/>
          </a:bodyPr>
          <a:lstStyle/>
          <a:p>
            <a:pPr algn="ctr"/>
            <a:r>
              <a:rPr lang="en-US" sz="140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App Services</a:t>
            </a:r>
          </a:p>
        </p:txBody>
      </p:sp>
      <p:sp>
        <p:nvSpPr>
          <p:cNvPr id="1029" name="TextBox 1028">
            <a:extLst>
              <a:ext uri="{FF2B5EF4-FFF2-40B4-BE49-F238E27FC236}">
                <a16:creationId xmlns:a16="http://schemas.microsoft.com/office/drawing/2014/main" id="{94E199B2-C31E-4642-86E1-DBF0D3F2286F}"/>
              </a:ext>
            </a:extLst>
          </p:cNvPr>
          <p:cNvSpPr txBox="1"/>
          <p:nvPr/>
        </p:nvSpPr>
        <p:spPr>
          <a:xfrm>
            <a:off x="2378834" y="6076214"/>
            <a:ext cx="2999154" cy="335923"/>
          </a:xfrm>
          <a:prstGeom prst="rect">
            <a:avLst/>
          </a:prstGeom>
          <a:noFill/>
        </p:spPr>
        <p:txBody>
          <a:bodyPr wrap="square" rtlCol="0">
            <a:spAutoFit/>
          </a:bodyPr>
          <a:lstStyle/>
          <a:p>
            <a:pPr algn="ctr"/>
            <a:r>
              <a:rPr lang="en-US" sz="1600">
                <a:latin typeface="Segoe UI" panose="020B0502040204020203" pitchFamily="34" charset="0"/>
                <a:cs typeface="Segoe UI" panose="020B0502040204020203" pitchFamily="34" charset="0"/>
              </a:rPr>
              <a:t>Compute</a:t>
            </a:r>
          </a:p>
        </p:txBody>
      </p:sp>
      <p:pic>
        <p:nvPicPr>
          <p:cNvPr id="1041" name="Graphic 1040">
            <a:extLst>
              <a:ext uri="{FF2B5EF4-FFF2-40B4-BE49-F238E27FC236}">
                <a16:creationId xmlns:a16="http://schemas.microsoft.com/office/drawing/2014/main" id="{E53191A2-4383-4772-8808-5C9B0D92E37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666181" y="1220831"/>
            <a:ext cx="708868" cy="663628"/>
          </a:xfrm>
          <a:prstGeom prst="rect">
            <a:avLst/>
          </a:prstGeom>
        </p:spPr>
      </p:pic>
      <p:sp>
        <p:nvSpPr>
          <p:cNvPr id="217" name="Rectangle 216">
            <a:extLst>
              <a:ext uri="{FF2B5EF4-FFF2-40B4-BE49-F238E27FC236}">
                <a16:creationId xmlns:a16="http://schemas.microsoft.com/office/drawing/2014/main" id="{6CDAE55D-EB31-4F55-98C8-6E2C63C92634}"/>
              </a:ext>
            </a:extLst>
          </p:cNvPr>
          <p:cNvSpPr/>
          <p:nvPr/>
        </p:nvSpPr>
        <p:spPr>
          <a:xfrm>
            <a:off x="2403965" y="1904362"/>
            <a:ext cx="1234717" cy="523220"/>
          </a:xfrm>
          <a:prstGeom prst="rect">
            <a:avLst/>
          </a:prstGeom>
        </p:spPr>
        <p:txBody>
          <a:bodyPr wrap="square">
            <a:spAutoFit/>
          </a:bodyPr>
          <a:lstStyle/>
          <a:p>
            <a:pPr algn="ctr"/>
            <a:r>
              <a:rPr lang="en-US" sz="140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Load Balancer</a:t>
            </a:r>
          </a:p>
        </p:txBody>
      </p:sp>
      <p:grpSp>
        <p:nvGrpSpPr>
          <p:cNvPr id="63" name="Group 62">
            <a:extLst>
              <a:ext uri="{FF2B5EF4-FFF2-40B4-BE49-F238E27FC236}">
                <a16:creationId xmlns:a16="http://schemas.microsoft.com/office/drawing/2014/main" id="{DF194297-A7E6-4944-9AA1-7AC94E7CF723}"/>
              </a:ext>
            </a:extLst>
          </p:cNvPr>
          <p:cNvGrpSpPr>
            <a:grpSpLocks noChangeAspect="1"/>
          </p:cNvGrpSpPr>
          <p:nvPr/>
        </p:nvGrpSpPr>
        <p:grpSpPr>
          <a:xfrm>
            <a:off x="458009" y="2288744"/>
            <a:ext cx="1215154" cy="1290115"/>
            <a:chOff x="215928" y="2304081"/>
            <a:chExt cx="623122" cy="661561"/>
          </a:xfrm>
        </p:grpSpPr>
        <p:pic>
          <p:nvPicPr>
            <p:cNvPr id="119" name="Picture 118">
              <a:extLst>
                <a:ext uri="{FF2B5EF4-FFF2-40B4-BE49-F238E27FC236}">
                  <a16:creationId xmlns:a16="http://schemas.microsoft.com/office/drawing/2014/main" id="{66CC15C7-6F80-4BC2-881A-F6988B1FBC0E}"/>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7865" b="95506" l="6612" r="95868">
                          <a14:foregroundMark x1="7438" y1="85393" x2="7438" y2="85393"/>
                          <a14:foregroundMark x1="17355" y1="96629" x2="17355" y2="96629"/>
                          <a14:foregroundMark x1="88430" y1="82022" x2="88430" y2="82022"/>
                          <a14:foregroundMark x1="96694" y1="64045" x2="96694" y2="64045"/>
                          <a14:foregroundMark x1="68595" y1="38202" x2="68595" y2="38202"/>
                          <a14:foregroundMark x1="68595" y1="38202" x2="68595" y2="38202"/>
                          <a14:foregroundMark x1="63636" y1="39326" x2="63636" y2="39326"/>
                          <a14:foregroundMark x1="17355" y1="7865" x2="17355" y2="7865"/>
                          <a14:foregroundMark x1="72727" y1="85393" x2="72727" y2="85393"/>
                          <a14:backgroundMark x1="29752" y1="33708" x2="29752" y2="33708"/>
                          <a14:backgroundMark x1="15702" y1="84270" x2="15702" y2="84270"/>
                          <a14:backgroundMark x1="88430" y1="80899" x2="88430" y2="80899"/>
                        </a14:backgroundRemoval>
                      </a14:imgEffect>
                    </a14:imgLayer>
                  </a14:imgProps>
                </a:ext>
                <a:ext uri="{28A0092B-C50C-407E-A947-70E740481C1C}">
                  <a14:useLocalDpi xmlns:a14="http://schemas.microsoft.com/office/drawing/2010/main" val="0"/>
                </a:ext>
              </a:extLst>
            </a:blip>
            <a:stretch>
              <a:fillRect/>
            </a:stretch>
          </p:blipFill>
          <p:spPr>
            <a:xfrm>
              <a:off x="215928" y="2304081"/>
              <a:ext cx="623122" cy="471146"/>
            </a:xfrm>
            <a:prstGeom prst="rect">
              <a:avLst/>
            </a:prstGeom>
            <a:noFill/>
          </p:spPr>
        </p:pic>
        <p:sp>
          <p:nvSpPr>
            <p:cNvPr id="222" name="Rectangle 221">
              <a:extLst>
                <a:ext uri="{FF2B5EF4-FFF2-40B4-BE49-F238E27FC236}">
                  <a16:creationId xmlns:a16="http://schemas.microsoft.com/office/drawing/2014/main" id="{05238F22-4B77-48FC-9674-E79A7241CC01}"/>
                </a:ext>
              </a:extLst>
            </p:cNvPr>
            <p:cNvSpPr/>
            <p:nvPr/>
          </p:nvSpPr>
          <p:spPr>
            <a:xfrm>
              <a:off x="253275" y="2697339"/>
              <a:ext cx="583669" cy="268303"/>
            </a:xfrm>
            <a:prstGeom prst="rect">
              <a:avLst/>
            </a:prstGeom>
          </p:spPr>
          <p:txBody>
            <a:bodyPr wrap="square">
              <a:spAutoFit/>
            </a:bodyPr>
            <a:lstStyle/>
            <a:p>
              <a:pPr algn="ctr"/>
              <a:r>
                <a:rPr lang="en-US" sz="1400" dirty="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Power Automate</a:t>
              </a:r>
            </a:p>
          </p:txBody>
        </p:sp>
      </p:grpSp>
      <p:grpSp>
        <p:nvGrpSpPr>
          <p:cNvPr id="62" name="Group 61">
            <a:extLst>
              <a:ext uri="{FF2B5EF4-FFF2-40B4-BE49-F238E27FC236}">
                <a16:creationId xmlns:a16="http://schemas.microsoft.com/office/drawing/2014/main" id="{8A9C67BF-8EB1-401C-AFFF-63F12D609140}"/>
              </a:ext>
            </a:extLst>
          </p:cNvPr>
          <p:cNvGrpSpPr>
            <a:grpSpLocks noChangeAspect="1"/>
          </p:cNvGrpSpPr>
          <p:nvPr/>
        </p:nvGrpSpPr>
        <p:grpSpPr>
          <a:xfrm>
            <a:off x="399892" y="848365"/>
            <a:ext cx="1380697" cy="1261787"/>
            <a:chOff x="444216" y="1445320"/>
            <a:chExt cx="749389" cy="684849"/>
          </a:xfrm>
        </p:grpSpPr>
        <p:pic>
          <p:nvPicPr>
            <p:cNvPr id="121" name="Picture 120" descr="A close up of a logo&#10;&#10;Description automatically generated">
              <a:extLst>
                <a:ext uri="{FF2B5EF4-FFF2-40B4-BE49-F238E27FC236}">
                  <a16:creationId xmlns:a16="http://schemas.microsoft.com/office/drawing/2014/main" id="{21D5E162-FD50-4BC3-8E90-0DE96542D5A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44216" y="1445320"/>
              <a:ext cx="749389" cy="609490"/>
            </a:xfrm>
            <a:prstGeom prst="rect">
              <a:avLst/>
            </a:prstGeom>
          </p:spPr>
        </p:pic>
        <p:sp>
          <p:nvSpPr>
            <p:cNvPr id="223" name="Rectangle 222">
              <a:extLst>
                <a:ext uri="{FF2B5EF4-FFF2-40B4-BE49-F238E27FC236}">
                  <a16:creationId xmlns:a16="http://schemas.microsoft.com/office/drawing/2014/main" id="{00A39D2B-82E1-475B-B5CD-A04A31A6B755}"/>
                </a:ext>
              </a:extLst>
            </p:cNvPr>
            <p:cNvSpPr/>
            <p:nvPr/>
          </p:nvSpPr>
          <p:spPr>
            <a:xfrm>
              <a:off x="509728" y="1963120"/>
              <a:ext cx="612593" cy="167049"/>
            </a:xfrm>
            <a:prstGeom prst="rect">
              <a:avLst/>
            </a:prstGeom>
          </p:spPr>
          <p:txBody>
            <a:bodyPr wrap="square">
              <a:spAutoFit/>
            </a:bodyPr>
            <a:lstStyle/>
            <a:p>
              <a:pPr algn="ctr"/>
              <a:r>
                <a:rPr lang="en-US" sz="1400" dirty="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Power App</a:t>
              </a:r>
            </a:p>
          </p:txBody>
        </p:sp>
      </p:grpSp>
      <p:grpSp>
        <p:nvGrpSpPr>
          <p:cNvPr id="23" name="Group 22">
            <a:extLst>
              <a:ext uri="{FF2B5EF4-FFF2-40B4-BE49-F238E27FC236}">
                <a16:creationId xmlns:a16="http://schemas.microsoft.com/office/drawing/2014/main" id="{CA66EF0E-805F-452C-B72D-F0EFFA4E1677}"/>
              </a:ext>
            </a:extLst>
          </p:cNvPr>
          <p:cNvGrpSpPr/>
          <p:nvPr/>
        </p:nvGrpSpPr>
        <p:grpSpPr>
          <a:xfrm>
            <a:off x="5657930" y="1154436"/>
            <a:ext cx="2721317" cy="790657"/>
            <a:chOff x="6533490" y="1356041"/>
            <a:chExt cx="2721317" cy="790657"/>
          </a:xfrm>
        </p:grpSpPr>
        <p:pic>
          <p:nvPicPr>
            <p:cNvPr id="89" name="Graphic 88">
              <a:extLst>
                <a:ext uri="{FF2B5EF4-FFF2-40B4-BE49-F238E27FC236}">
                  <a16:creationId xmlns:a16="http://schemas.microsoft.com/office/drawing/2014/main" id="{0E0E1433-365B-40F3-8D95-84DCF53F68DE}"/>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533490" y="1356041"/>
              <a:ext cx="883650" cy="790656"/>
            </a:xfrm>
            <a:prstGeom prst="rect">
              <a:avLst/>
            </a:prstGeom>
          </p:spPr>
        </p:pic>
        <p:pic>
          <p:nvPicPr>
            <p:cNvPr id="100" name="Graphic 99">
              <a:extLst>
                <a:ext uri="{FF2B5EF4-FFF2-40B4-BE49-F238E27FC236}">
                  <a16:creationId xmlns:a16="http://schemas.microsoft.com/office/drawing/2014/main" id="{87E21693-5291-484A-B307-3FC72D68136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369995" y="1356041"/>
              <a:ext cx="884812" cy="790657"/>
            </a:xfrm>
            <a:prstGeom prst="rect">
              <a:avLst/>
            </a:prstGeom>
          </p:spPr>
        </p:pic>
        <p:pic>
          <p:nvPicPr>
            <p:cNvPr id="106" name="Graphic 105">
              <a:extLst>
                <a:ext uri="{FF2B5EF4-FFF2-40B4-BE49-F238E27FC236}">
                  <a16:creationId xmlns:a16="http://schemas.microsoft.com/office/drawing/2014/main" id="{CA01C54A-582D-444A-B1BA-23FF6C548737}"/>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444115" y="1356041"/>
              <a:ext cx="884812" cy="790657"/>
            </a:xfrm>
            <a:prstGeom prst="rect">
              <a:avLst/>
            </a:prstGeom>
          </p:spPr>
        </p:pic>
      </p:grpSp>
      <p:grpSp>
        <p:nvGrpSpPr>
          <p:cNvPr id="17" name="Group 16">
            <a:extLst>
              <a:ext uri="{FF2B5EF4-FFF2-40B4-BE49-F238E27FC236}">
                <a16:creationId xmlns:a16="http://schemas.microsoft.com/office/drawing/2014/main" id="{CE15FAE9-4535-4BAD-B9DC-2C8DD7222FB9}"/>
              </a:ext>
            </a:extLst>
          </p:cNvPr>
          <p:cNvGrpSpPr/>
          <p:nvPr/>
        </p:nvGrpSpPr>
        <p:grpSpPr>
          <a:xfrm>
            <a:off x="5724668" y="3699756"/>
            <a:ext cx="2586299" cy="671775"/>
            <a:chOff x="6659204" y="4063037"/>
            <a:chExt cx="2586299" cy="671775"/>
          </a:xfrm>
        </p:grpSpPr>
        <p:pic>
          <p:nvPicPr>
            <p:cNvPr id="85" name="Graphic 84">
              <a:extLst>
                <a:ext uri="{FF2B5EF4-FFF2-40B4-BE49-F238E27FC236}">
                  <a16:creationId xmlns:a16="http://schemas.microsoft.com/office/drawing/2014/main" id="{97830A70-25C7-4432-9BA5-AF575D2CCB80}"/>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659204" y="4063037"/>
              <a:ext cx="750345" cy="671775"/>
            </a:xfrm>
            <a:prstGeom prst="rect">
              <a:avLst/>
            </a:prstGeom>
          </p:spPr>
        </p:pic>
        <p:pic>
          <p:nvPicPr>
            <p:cNvPr id="111" name="Graphic 110">
              <a:extLst>
                <a:ext uri="{FF2B5EF4-FFF2-40B4-BE49-F238E27FC236}">
                  <a16:creationId xmlns:a16="http://schemas.microsoft.com/office/drawing/2014/main" id="{A7E312B3-83AF-4F34-A731-126A87107C3E}"/>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7577181" y="4063037"/>
              <a:ext cx="750345" cy="671775"/>
            </a:xfrm>
            <a:prstGeom prst="rect">
              <a:avLst/>
            </a:prstGeom>
          </p:spPr>
        </p:pic>
        <p:pic>
          <p:nvPicPr>
            <p:cNvPr id="113" name="Graphic 112">
              <a:extLst>
                <a:ext uri="{FF2B5EF4-FFF2-40B4-BE49-F238E27FC236}">
                  <a16:creationId xmlns:a16="http://schemas.microsoft.com/office/drawing/2014/main" id="{60AD9355-6E16-4827-BDF7-9E60A71C1A75}"/>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8495158" y="4063037"/>
              <a:ext cx="750345" cy="671775"/>
            </a:xfrm>
            <a:prstGeom prst="rect">
              <a:avLst/>
            </a:prstGeom>
          </p:spPr>
        </p:pic>
      </p:grpSp>
      <p:sp>
        <p:nvSpPr>
          <p:cNvPr id="117" name="Rectangle 116">
            <a:extLst>
              <a:ext uri="{FF2B5EF4-FFF2-40B4-BE49-F238E27FC236}">
                <a16:creationId xmlns:a16="http://schemas.microsoft.com/office/drawing/2014/main" id="{4550F76E-61B1-4300-ACB2-F308D09F96C5}"/>
              </a:ext>
            </a:extLst>
          </p:cNvPr>
          <p:cNvSpPr/>
          <p:nvPr/>
        </p:nvSpPr>
        <p:spPr>
          <a:xfrm>
            <a:off x="9308009" y="1963314"/>
            <a:ext cx="2252013" cy="307777"/>
          </a:xfrm>
          <a:prstGeom prst="rect">
            <a:avLst/>
          </a:prstGeom>
        </p:spPr>
        <p:txBody>
          <a:bodyPr wrap="square">
            <a:spAutoFit/>
          </a:bodyPr>
          <a:lstStyle/>
          <a:p>
            <a:pPr algn="ctr"/>
            <a:r>
              <a:rPr lang="en-US" sz="140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Azure Functions</a:t>
            </a:r>
          </a:p>
        </p:txBody>
      </p:sp>
      <p:sp>
        <p:nvSpPr>
          <p:cNvPr id="120" name="Rectangle 119">
            <a:extLst>
              <a:ext uri="{FF2B5EF4-FFF2-40B4-BE49-F238E27FC236}">
                <a16:creationId xmlns:a16="http://schemas.microsoft.com/office/drawing/2014/main" id="{1082DF5D-6376-45E4-B9E0-1AD0ED722A8B}"/>
              </a:ext>
            </a:extLst>
          </p:cNvPr>
          <p:cNvSpPr/>
          <p:nvPr/>
        </p:nvSpPr>
        <p:spPr>
          <a:xfrm>
            <a:off x="9410596" y="3192782"/>
            <a:ext cx="2091612" cy="307777"/>
          </a:xfrm>
          <a:prstGeom prst="rect">
            <a:avLst/>
          </a:prstGeom>
        </p:spPr>
        <p:txBody>
          <a:bodyPr wrap="square">
            <a:spAutoFit/>
          </a:bodyPr>
          <a:lstStyle/>
          <a:p>
            <a:pPr algn="ctr"/>
            <a:r>
              <a:rPr lang="en-US" sz="140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Event Hubs</a:t>
            </a:r>
          </a:p>
        </p:txBody>
      </p:sp>
      <p:cxnSp>
        <p:nvCxnSpPr>
          <p:cNvPr id="129" name="Straight Arrow Connector 128">
            <a:extLst>
              <a:ext uri="{FF2B5EF4-FFF2-40B4-BE49-F238E27FC236}">
                <a16:creationId xmlns:a16="http://schemas.microsoft.com/office/drawing/2014/main" id="{3E5B606E-1D93-47B3-AAF9-A26CB3C94E0B}"/>
              </a:ext>
            </a:extLst>
          </p:cNvPr>
          <p:cNvCxnSpPr>
            <a:cxnSpLocks/>
            <a:stCxn id="1041" idx="3"/>
          </p:cNvCxnSpPr>
          <p:nvPr/>
        </p:nvCxnSpPr>
        <p:spPr>
          <a:xfrm flipV="1">
            <a:off x="3375049" y="1549765"/>
            <a:ext cx="419789" cy="288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32" name="TextBox 131">
            <a:extLst>
              <a:ext uri="{FF2B5EF4-FFF2-40B4-BE49-F238E27FC236}">
                <a16:creationId xmlns:a16="http://schemas.microsoft.com/office/drawing/2014/main" id="{4F21967E-2A10-4534-8709-CEF93B24C1B0}"/>
              </a:ext>
            </a:extLst>
          </p:cNvPr>
          <p:cNvSpPr txBox="1"/>
          <p:nvPr/>
        </p:nvSpPr>
        <p:spPr>
          <a:xfrm>
            <a:off x="8673908" y="6043397"/>
            <a:ext cx="3334857" cy="338554"/>
          </a:xfrm>
          <a:prstGeom prst="rect">
            <a:avLst/>
          </a:prstGeom>
          <a:noFill/>
        </p:spPr>
        <p:txBody>
          <a:bodyPr wrap="square" rtlCol="0">
            <a:spAutoFit/>
          </a:bodyPr>
          <a:lstStyle/>
          <a:p>
            <a:pPr algn="ctr"/>
            <a:r>
              <a:rPr lang="en-US" sz="1600" err="1">
                <a:latin typeface="Segoe UI" panose="020B0502040204020203" pitchFamily="34" charset="0"/>
                <a:cs typeface="Segoe UI" panose="020B0502040204020203" pitchFamily="34" charset="0"/>
              </a:rPr>
              <a:t>Eventing</a:t>
            </a:r>
            <a:r>
              <a:rPr lang="en-US" sz="1600">
                <a:latin typeface="Segoe UI" panose="020B0502040204020203" pitchFamily="34" charset="0"/>
                <a:cs typeface="Segoe UI" panose="020B0502040204020203" pitchFamily="34" charset="0"/>
              </a:rPr>
              <a:t> + Extensibility</a:t>
            </a:r>
          </a:p>
        </p:txBody>
      </p:sp>
      <p:cxnSp>
        <p:nvCxnSpPr>
          <p:cNvPr id="135" name="Straight Connector 134">
            <a:extLst>
              <a:ext uri="{FF2B5EF4-FFF2-40B4-BE49-F238E27FC236}">
                <a16:creationId xmlns:a16="http://schemas.microsoft.com/office/drawing/2014/main" id="{981D90AB-ADF9-4D2D-8DE7-B24172954C37}"/>
              </a:ext>
            </a:extLst>
          </p:cNvPr>
          <p:cNvCxnSpPr>
            <a:cxnSpLocks/>
          </p:cNvCxnSpPr>
          <p:nvPr/>
        </p:nvCxnSpPr>
        <p:spPr>
          <a:xfrm>
            <a:off x="5356739" y="883321"/>
            <a:ext cx="0" cy="5544694"/>
          </a:xfrm>
          <a:prstGeom prst="line">
            <a:avLst/>
          </a:prstGeom>
          <a:ln w="3175">
            <a:solidFill>
              <a:srgbClr val="0070C0">
                <a:alpha val="28000"/>
              </a:srgbClr>
            </a:solidFill>
            <a:prstDash val="sysDash"/>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nvGrpSpPr>
          <p:cNvPr id="16" name="Group 15">
            <a:extLst>
              <a:ext uri="{FF2B5EF4-FFF2-40B4-BE49-F238E27FC236}">
                <a16:creationId xmlns:a16="http://schemas.microsoft.com/office/drawing/2014/main" id="{BFF51CBB-EEB0-49B3-BE11-83638CCFF7F3}"/>
              </a:ext>
            </a:extLst>
          </p:cNvPr>
          <p:cNvGrpSpPr/>
          <p:nvPr/>
        </p:nvGrpSpPr>
        <p:grpSpPr>
          <a:xfrm>
            <a:off x="5656722" y="2443464"/>
            <a:ext cx="2640367" cy="736123"/>
            <a:chOff x="6578323" y="2779271"/>
            <a:chExt cx="2640367" cy="736123"/>
          </a:xfrm>
        </p:grpSpPr>
        <p:grpSp>
          <p:nvGrpSpPr>
            <p:cNvPr id="15" name="Group 14">
              <a:extLst>
                <a:ext uri="{FF2B5EF4-FFF2-40B4-BE49-F238E27FC236}">
                  <a16:creationId xmlns:a16="http://schemas.microsoft.com/office/drawing/2014/main" id="{76B0AB88-0ACE-4F6F-A076-038559706DDC}"/>
                </a:ext>
              </a:extLst>
            </p:cNvPr>
            <p:cNvGrpSpPr>
              <a:grpSpLocks noChangeAspect="1"/>
            </p:cNvGrpSpPr>
            <p:nvPr/>
          </p:nvGrpSpPr>
          <p:grpSpPr>
            <a:xfrm>
              <a:off x="6578323" y="2779271"/>
              <a:ext cx="855716" cy="736123"/>
              <a:chOff x="2450795" y="1373604"/>
              <a:chExt cx="753226" cy="647956"/>
            </a:xfrm>
          </p:grpSpPr>
          <p:sp>
            <p:nvSpPr>
              <p:cNvPr id="10" name="Freeform 7">
                <a:extLst>
                  <a:ext uri="{FF2B5EF4-FFF2-40B4-BE49-F238E27FC236}">
                    <a16:creationId xmlns:a16="http://schemas.microsoft.com/office/drawing/2014/main" id="{9346C7BC-6AD1-4232-A1D3-1BC66D61052D}"/>
                  </a:ext>
                </a:extLst>
              </p:cNvPr>
              <p:cNvSpPr>
                <a:spLocks noEditPoints="1"/>
              </p:cNvSpPr>
              <p:nvPr/>
            </p:nvSpPr>
            <p:spPr bwMode="auto">
              <a:xfrm>
                <a:off x="2666780" y="1531509"/>
                <a:ext cx="315810" cy="332145"/>
              </a:xfrm>
              <a:custGeom>
                <a:avLst/>
                <a:gdLst>
                  <a:gd name="T0" fmla="*/ 422 w 524"/>
                  <a:gd name="T1" fmla="*/ 0 h 554"/>
                  <a:gd name="T2" fmla="*/ 33 w 524"/>
                  <a:gd name="T3" fmla="*/ 0 h 554"/>
                  <a:gd name="T4" fmla="*/ 0 w 524"/>
                  <a:gd name="T5" fmla="*/ 33 h 554"/>
                  <a:gd name="T6" fmla="*/ 0 w 524"/>
                  <a:gd name="T7" fmla="*/ 518 h 554"/>
                  <a:gd name="T8" fmla="*/ 33 w 524"/>
                  <a:gd name="T9" fmla="*/ 554 h 554"/>
                  <a:gd name="T10" fmla="*/ 491 w 524"/>
                  <a:gd name="T11" fmla="*/ 554 h 554"/>
                  <a:gd name="T12" fmla="*/ 524 w 524"/>
                  <a:gd name="T13" fmla="*/ 518 h 554"/>
                  <a:gd name="T14" fmla="*/ 524 w 524"/>
                  <a:gd name="T15" fmla="*/ 109 h 554"/>
                  <a:gd name="T16" fmla="*/ 419 w 524"/>
                  <a:gd name="T17" fmla="*/ 109 h 554"/>
                  <a:gd name="T18" fmla="*/ 419 w 524"/>
                  <a:gd name="T19" fmla="*/ 0 h 554"/>
                  <a:gd name="T20" fmla="*/ 422 w 524"/>
                  <a:gd name="T21" fmla="*/ 0 h 554"/>
                  <a:gd name="T22" fmla="*/ 409 w 524"/>
                  <a:gd name="T23" fmla="*/ 419 h 554"/>
                  <a:gd name="T24" fmla="*/ 115 w 524"/>
                  <a:gd name="T25" fmla="*/ 419 h 554"/>
                  <a:gd name="T26" fmla="*/ 115 w 524"/>
                  <a:gd name="T27" fmla="*/ 363 h 554"/>
                  <a:gd name="T28" fmla="*/ 409 w 524"/>
                  <a:gd name="T29" fmla="*/ 363 h 554"/>
                  <a:gd name="T30" fmla="*/ 409 w 524"/>
                  <a:gd name="T31" fmla="*/ 419 h 554"/>
                  <a:gd name="T32" fmla="*/ 409 w 524"/>
                  <a:gd name="T33" fmla="*/ 317 h 554"/>
                  <a:gd name="T34" fmla="*/ 115 w 524"/>
                  <a:gd name="T35" fmla="*/ 317 h 554"/>
                  <a:gd name="T36" fmla="*/ 115 w 524"/>
                  <a:gd name="T37" fmla="*/ 261 h 554"/>
                  <a:gd name="T38" fmla="*/ 409 w 524"/>
                  <a:gd name="T39" fmla="*/ 261 h 554"/>
                  <a:gd name="T40" fmla="*/ 409 w 524"/>
                  <a:gd name="T41" fmla="*/ 317 h 554"/>
                  <a:gd name="T42" fmla="*/ 409 w 524"/>
                  <a:gd name="T43" fmla="*/ 211 h 554"/>
                  <a:gd name="T44" fmla="*/ 115 w 524"/>
                  <a:gd name="T45" fmla="*/ 211 h 554"/>
                  <a:gd name="T46" fmla="*/ 115 w 524"/>
                  <a:gd name="T47" fmla="*/ 155 h 554"/>
                  <a:gd name="T48" fmla="*/ 409 w 524"/>
                  <a:gd name="T49" fmla="*/ 155 h 554"/>
                  <a:gd name="T50" fmla="*/ 409 w 524"/>
                  <a:gd name="T51" fmla="*/ 211 h 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4" h="554">
                    <a:moveTo>
                      <a:pt x="422" y="0"/>
                    </a:moveTo>
                    <a:lnTo>
                      <a:pt x="33" y="0"/>
                    </a:lnTo>
                    <a:cubicBezTo>
                      <a:pt x="13" y="0"/>
                      <a:pt x="0" y="17"/>
                      <a:pt x="0" y="33"/>
                    </a:cubicBezTo>
                    <a:lnTo>
                      <a:pt x="0" y="518"/>
                    </a:lnTo>
                    <a:cubicBezTo>
                      <a:pt x="0" y="538"/>
                      <a:pt x="16" y="554"/>
                      <a:pt x="33" y="554"/>
                    </a:cubicBezTo>
                    <a:lnTo>
                      <a:pt x="491" y="554"/>
                    </a:lnTo>
                    <a:cubicBezTo>
                      <a:pt x="511" y="554"/>
                      <a:pt x="524" y="538"/>
                      <a:pt x="524" y="518"/>
                    </a:cubicBezTo>
                    <a:lnTo>
                      <a:pt x="524" y="109"/>
                    </a:lnTo>
                    <a:lnTo>
                      <a:pt x="419" y="109"/>
                    </a:lnTo>
                    <a:lnTo>
                      <a:pt x="419" y="0"/>
                    </a:lnTo>
                    <a:lnTo>
                      <a:pt x="422" y="0"/>
                    </a:lnTo>
                    <a:close/>
                    <a:moveTo>
                      <a:pt x="409" y="419"/>
                    </a:moveTo>
                    <a:lnTo>
                      <a:pt x="115" y="419"/>
                    </a:lnTo>
                    <a:lnTo>
                      <a:pt x="115" y="363"/>
                    </a:lnTo>
                    <a:lnTo>
                      <a:pt x="409" y="363"/>
                    </a:lnTo>
                    <a:lnTo>
                      <a:pt x="409" y="419"/>
                    </a:lnTo>
                    <a:close/>
                    <a:moveTo>
                      <a:pt x="409" y="317"/>
                    </a:moveTo>
                    <a:lnTo>
                      <a:pt x="115" y="317"/>
                    </a:lnTo>
                    <a:lnTo>
                      <a:pt x="115" y="261"/>
                    </a:lnTo>
                    <a:lnTo>
                      <a:pt x="409" y="261"/>
                    </a:lnTo>
                    <a:lnTo>
                      <a:pt x="409" y="317"/>
                    </a:lnTo>
                    <a:close/>
                    <a:moveTo>
                      <a:pt x="409" y="211"/>
                    </a:moveTo>
                    <a:lnTo>
                      <a:pt x="115" y="211"/>
                    </a:lnTo>
                    <a:lnTo>
                      <a:pt x="115" y="155"/>
                    </a:lnTo>
                    <a:lnTo>
                      <a:pt x="409" y="155"/>
                    </a:lnTo>
                    <a:lnTo>
                      <a:pt x="409" y="211"/>
                    </a:ln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8">
                <a:extLst>
                  <a:ext uri="{FF2B5EF4-FFF2-40B4-BE49-F238E27FC236}">
                    <a16:creationId xmlns:a16="http://schemas.microsoft.com/office/drawing/2014/main" id="{3A16A60E-D30B-46F8-A6AE-CAA43F949920}"/>
                  </a:ext>
                </a:extLst>
              </p:cNvPr>
              <p:cNvSpPr>
                <a:spLocks noEditPoints="1"/>
              </p:cNvSpPr>
              <p:nvPr/>
            </p:nvSpPr>
            <p:spPr bwMode="auto">
              <a:xfrm>
                <a:off x="2450795" y="1373604"/>
                <a:ext cx="753226" cy="647956"/>
              </a:xfrm>
              <a:custGeom>
                <a:avLst/>
                <a:gdLst>
                  <a:gd name="T0" fmla="*/ 937 w 1250"/>
                  <a:gd name="T1" fmla="*/ 0 h 1082"/>
                  <a:gd name="T2" fmla="*/ 314 w 1250"/>
                  <a:gd name="T3" fmla="*/ 0 h 1082"/>
                  <a:gd name="T4" fmla="*/ 0 w 1250"/>
                  <a:gd name="T5" fmla="*/ 541 h 1082"/>
                  <a:gd name="T6" fmla="*/ 314 w 1250"/>
                  <a:gd name="T7" fmla="*/ 1082 h 1082"/>
                  <a:gd name="T8" fmla="*/ 937 w 1250"/>
                  <a:gd name="T9" fmla="*/ 1082 h 1082"/>
                  <a:gd name="T10" fmla="*/ 1250 w 1250"/>
                  <a:gd name="T11" fmla="*/ 541 h 1082"/>
                  <a:gd name="T12" fmla="*/ 937 w 1250"/>
                  <a:gd name="T13" fmla="*/ 0 h 1082"/>
                  <a:gd name="T14" fmla="*/ 854 w 1250"/>
                  <a:gd name="T15" fmla="*/ 871 h 1082"/>
                  <a:gd name="T16" fmla="*/ 396 w 1250"/>
                  <a:gd name="T17" fmla="*/ 871 h 1082"/>
                  <a:gd name="T18" fmla="*/ 307 w 1250"/>
                  <a:gd name="T19" fmla="*/ 782 h 1082"/>
                  <a:gd name="T20" fmla="*/ 307 w 1250"/>
                  <a:gd name="T21" fmla="*/ 297 h 1082"/>
                  <a:gd name="T22" fmla="*/ 396 w 1250"/>
                  <a:gd name="T23" fmla="*/ 208 h 1082"/>
                  <a:gd name="T24" fmla="*/ 812 w 1250"/>
                  <a:gd name="T25" fmla="*/ 208 h 1082"/>
                  <a:gd name="T26" fmla="*/ 943 w 1250"/>
                  <a:gd name="T27" fmla="*/ 340 h 1082"/>
                  <a:gd name="T28" fmla="*/ 943 w 1250"/>
                  <a:gd name="T29" fmla="*/ 782 h 1082"/>
                  <a:gd name="T30" fmla="*/ 854 w 1250"/>
                  <a:gd name="T31" fmla="*/ 871 h 10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50" h="1082">
                    <a:moveTo>
                      <a:pt x="937" y="0"/>
                    </a:moveTo>
                    <a:lnTo>
                      <a:pt x="314" y="0"/>
                    </a:lnTo>
                    <a:lnTo>
                      <a:pt x="0" y="541"/>
                    </a:lnTo>
                    <a:lnTo>
                      <a:pt x="314" y="1082"/>
                    </a:lnTo>
                    <a:lnTo>
                      <a:pt x="937" y="1082"/>
                    </a:lnTo>
                    <a:lnTo>
                      <a:pt x="1250" y="541"/>
                    </a:lnTo>
                    <a:lnTo>
                      <a:pt x="937" y="0"/>
                    </a:lnTo>
                    <a:close/>
                    <a:moveTo>
                      <a:pt x="854" y="871"/>
                    </a:moveTo>
                    <a:lnTo>
                      <a:pt x="396" y="871"/>
                    </a:lnTo>
                    <a:cubicBezTo>
                      <a:pt x="347" y="871"/>
                      <a:pt x="307" y="831"/>
                      <a:pt x="307" y="782"/>
                    </a:cubicBezTo>
                    <a:lnTo>
                      <a:pt x="307" y="297"/>
                    </a:lnTo>
                    <a:cubicBezTo>
                      <a:pt x="307" y="248"/>
                      <a:pt x="347" y="208"/>
                      <a:pt x="396" y="208"/>
                    </a:cubicBezTo>
                    <a:lnTo>
                      <a:pt x="812" y="208"/>
                    </a:lnTo>
                    <a:lnTo>
                      <a:pt x="943" y="340"/>
                    </a:lnTo>
                    <a:lnTo>
                      <a:pt x="943" y="782"/>
                    </a:lnTo>
                    <a:cubicBezTo>
                      <a:pt x="943" y="831"/>
                      <a:pt x="904" y="871"/>
                      <a:pt x="854" y="871"/>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94" name="Group 93">
              <a:extLst>
                <a:ext uri="{FF2B5EF4-FFF2-40B4-BE49-F238E27FC236}">
                  <a16:creationId xmlns:a16="http://schemas.microsoft.com/office/drawing/2014/main" id="{2E771833-E450-4FD2-8B93-6D2C548F0A43}"/>
                </a:ext>
              </a:extLst>
            </p:cNvPr>
            <p:cNvGrpSpPr>
              <a:grpSpLocks noChangeAspect="1"/>
            </p:cNvGrpSpPr>
            <p:nvPr/>
          </p:nvGrpSpPr>
          <p:grpSpPr>
            <a:xfrm>
              <a:off x="7470649" y="2779271"/>
              <a:ext cx="855716" cy="736123"/>
              <a:chOff x="2450795" y="1373604"/>
              <a:chExt cx="753226" cy="647956"/>
            </a:xfrm>
          </p:grpSpPr>
          <p:sp>
            <p:nvSpPr>
              <p:cNvPr id="95" name="Freeform 7">
                <a:extLst>
                  <a:ext uri="{FF2B5EF4-FFF2-40B4-BE49-F238E27FC236}">
                    <a16:creationId xmlns:a16="http://schemas.microsoft.com/office/drawing/2014/main" id="{7CF0883D-C7A6-4A28-A3B7-67C4A3C6BD14}"/>
                  </a:ext>
                </a:extLst>
              </p:cNvPr>
              <p:cNvSpPr>
                <a:spLocks noEditPoints="1"/>
              </p:cNvSpPr>
              <p:nvPr/>
            </p:nvSpPr>
            <p:spPr bwMode="auto">
              <a:xfrm>
                <a:off x="2666780" y="1531509"/>
                <a:ext cx="315810" cy="332145"/>
              </a:xfrm>
              <a:custGeom>
                <a:avLst/>
                <a:gdLst>
                  <a:gd name="T0" fmla="*/ 422 w 524"/>
                  <a:gd name="T1" fmla="*/ 0 h 554"/>
                  <a:gd name="T2" fmla="*/ 33 w 524"/>
                  <a:gd name="T3" fmla="*/ 0 h 554"/>
                  <a:gd name="T4" fmla="*/ 0 w 524"/>
                  <a:gd name="T5" fmla="*/ 33 h 554"/>
                  <a:gd name="T6" fmla="*/ 0 w 524"/>
                  <a:gd name="T7" fmla="*/ 518 h 554"/>
                  <a:gd name="T8" fmla="*/ 33 w 524"/>
                  <a:gd name="T9" fmla="*/ 554 h 554"/>
                  <a:gd name="T10" fmla="*/ 491 w 524"/>
                  <a:gd name="T11" fmla="*/ 554 h 554"/>
                  <a:gd name="T12" fmla="*/ 524 w 524"/>
                  <a:gd name="T13" fmla="*/ 518 h 554"/>
                  <a:gd name="T14" fmla="*/ 524 w 524"/>
                  <a:gd name="T15" fmla="*/ 109 h 554"/>
                  <a:gd name="T16" fmla="*/ 419 w 524"/>
                  <a:gd name="T17" fmla="*/ 109 h 554"/>
                  <a:gd name="T18" fmla="*/ 419 w 524"/>
                  <a:gd name="T19" fmla="*/ 0 h 554"/>
                  <a:gd name="T20" fmla="*/ 422 w 524"/>
                  <a:gd name="T21" fmla="*/ 0 h 554"/>
                  <a:gd name="T22" fmla="*/ 409 w 524"/>
                  <a:gd name="T23" fmla="*/ 419 h 554"/>
                  <a:gd name="T24" fmla="*/ 115 w 524"/>
                  <a:gd name="T25" fmla="*/ 419 h 554"/>
                  <a:gd name="T26" fmla="*/ 115 w 524"/>
                  <a:gd name="T27" fmla="*/ 363 h 554"/>
                  <a:gd name="T28" fmla="*/ 409 w 524"/>
                  <a:gd name="T29" fmla="*/ 363 h 554"/>
                  <a:gd name="T30" fmla="*/ 409 w 524"/>
                  <a:gd name="T31" fmla="*/ 419 h 554"/>
                  <a:gd name="T32" fmla="*/ 409 w 524"/>
                  <a:gd name="T33" fmla="*/ 317 h 554"/>
                  <a:gd name="T34" fmla="*/ 115 w 524"/>
                  <a:gd name="T35" fmla="*/ 317 h 554"/>
                  <a:gd name="T36" fmla="*/ 115 w 524"/>
                  <a:gd name="T37" fmla="*/ 261 h 554"/>
                  <a:gd name="T38" fmla="*/ 409 w 524"/>
                  <a:gd name="T39" fmla="*/ 261 h 554"/>
                  <a:gd name="T40" fmla="*/ 409 w 524"/>
                  <a:gd name="T41" fmla="*/ 317 h 554"/>
                  <a:gd name="T42" fmla="*/ 409 w 524"/>
                  <a:gd name="T43" fmla="*/ 211 h 554"/>
                  <a:gd name="T44" fmla="*/ 115 w 524"/>
                  <a:gd name="T45" fmla="*/ 211 h 554"/>
                  <a:gd name="T46" fmla="*/ 115 w 524"/>
                  <a:gd name="T47" fmla="*/ 155 h 554"/>
                  <a:gd name="T48" fmla="*/ 409 w 524"/>
                  <a:gd name="T49" fmla="*/ 155 h 554"/>
                  <a:gd name="T50" fmla="*/ 409 w 524"/>
                  <a:gd name="T51" fmla="*/ 211 h 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4" h="554">
                    <a:moveTo>
                      <a:pt x="422" y="0"/>
                    </a:moveTo>
                    <a:lnTo>
                      <a:pt x="33" y="0"/>
                    </a:lnTo>
                    <a:cubicBezTo>
                      <a:pt x="13" y="0"/>
                      <a:pt x="0" y="17"/>
                      <a:pt x="0" y="33"/>
                    </a:cubicBezTo>
                    <a:lnTo>
                      <a:pt x="0" y="518"/>
                    </a:lnTo>
                    <a:cubicBezTo>
                      <a:pt x="0" y="538"/>
                      <a:pt x="16" y="554"/>
                      <a:pt x="33" y="554"/>
                    </a:cubicBezTo>
                    <a:lnTo>
                      <a:pt x="491" y="554"/>
                    </a:lnTo>
                    <a:cubicBezTo>
                      <a:pt x="511" y="554"/>
                      <a:pt x="524" y="538"/>
                      <a:pt x="524" y="518"/>
                    </a:cubicBezTo>
                    <a:lnTo>
                      <a:pt x="524" y="109"/>
                    </a:lnTo>
                    <a:lnTo>
                      <a:pt x="419" y="109"/>
                    </a:lnTo>
                    <a:lnTo>
                      <a:pt x="419" y="0"/>
                    </a:lnTo>
                    <a:lnTo>
                      <a:pt x="422" y="0"/>
                    </a:lnTo>
                    <a:close/>
                    <a:moveTo>
                      <a:pt x="409" y="419"/>
                    </a:moveTo>
                    <a:lnTo>
                      <a:pt x="115" y="419"/>
                    </a:lnTo>
                    <a:lnTo>
                      <a:pt x="115" y="363"/>
                    </a:lnTo>
                    <a:lnTo>
                      <a:pt x="409" y="363"/>
                    </a:lnTo>
                    <a:lnTo>
                      <a:pt x="409" y="419"/>
                    </a:lnTo>
                    <a:close/>
                    <a:moveTo>
                      <a:pt x="409" y="317"/>
                    </a:moveTo>
                    <a:lnTo>
                      <a:pt x="115" y="317"/>
                    </a:lnTo>
                    <a:lnTo>
                      <a:pt x="115" y="261"/>
                    </a:lnTo>
                    <a:lnTo>
                      <a:pt x="409" y="261"/>
                    </a:lnTo>
                    <a:lnTo>
                      <a:pt x="409" y="317"/>
                    </a:lnTo>
                    <a:close/>
                    <a:moveTo>
                      <a:pt x="409" y="211"/>
                    </a:moveTo>
                    <a:lnTo>
                      <a:pt x="115" y="211"/>
                    </a:lnTo>
                    <a:lnTo>
                      <a:pt x="115" y="155"/>
                    </a:lnTo>
                    <a:lnTo>
                      <a:pt x="409" y="155"/>
                    </a:lnTo>
                    <a:lnTo>
                      <a:pt x="409" y="211"/>
                    </a:ln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6" name="Freeform 8">
                <a:extLst>
                  <a:ext uri="{FF2B5EF4-FFF2-40B4-BE49-F238E27FC236}">
                    <a16:creationId xmlns:a16="http://schemas.microsoft.com/office/drawing/2014/main" id="{8E4F1993-BA4A-4A23-BF9C-0C2997986F52}"/>
                  </a:ext>
                </a:extLst>
              </p:cNvPr>
              <p:cNvSpPr>
                <a:spLocks noEditPoints="1"/>
              </p:cNvSpPr>
              <p:nvPr/>
            </p:nvSpPr>
            <p:spPr bwMode="auto">
              <a:xfrm>
                <a:off x="2450795" y="1373604"/>
                <a:ext cx="753226" cy="647956"/>
              </a:xfrm>
              <a:custGeom>
                <a:avLst/>
                <a:gdLst>
                  <a:gd name="T0" fmla="*/ 937 w 1250"/>
                  <a:gd name="T1" fmla="*/ 0 h 1082"/>
                  <a:gd name="T2" fmla="*/ 314 w 1250"/>
                  <a:gd name="T3" fmla="*/ 0 h 1082"/>
                  <a:gd name="T4" fmla="*/ 0 w 1250"/>
                  <a:gd name="T5" fmla="*/ 541 h 1082"/>
                  <a:gd name="T6" fmla="*/ 314 w 1250"/>
                  <a:gd name="T7" fmla="*/ 1082 h 1082"/>
                  <a:gd name="T8" fmla="*/ 937 w 1250"/>
                  <a:gd name="T9" fmla="*/ 1082 h 1082"/>
                  <a:gd name="T10" fmla="*/ 1250 w 1250"/>
                  <a:gd name="T11" fmla="*/ 541 h 1082"/>
                  <a:gd name="T12" fmla="*/ 937 w 1250"/>
                  <a:gd name="T13" fmla="*/ 0 h 1082"/>
                  <a:gd name="T14" fmla="*/ 854 w 1250"/>
                  <a:gd name="T15" fmla="*/ 871 h 1082"/>
                  <a:gd name="T16" fmla="*/ 396 w 1250"/>
                  <a:gd name="T17" fmla="*/ 871 h 1082"/>
                  <a:gd name="T18" fmla="*/ 307 w 1250"/>
                  <a:gd name="T19" fmla="*/ 782 h 1082"/>
                  <a:gd name="T20" fmla="*/ 307 w 1250"/>
                  <a:gd name="T21" fmla="*/ 297 h 1082"/>
                  <a:gd name="T22" fmla="*/ 396 w 1250"/>
                  <a:gd name="T23" fmla="*/ 208 h 1082"/>
                  <a:gd name="T24" fmla="*/ 812 w 1250"/>
                  <a:gd name="T25" fmla="*/ 208 h 1082"/>
                  <a:gd name="T26" fmla="*/ 943 w 1250"/>
                  <a:gd name="T27" fmla="*/ 340 h 1082"/>
                  <a:gd name="T28" fmla="*/ 943 w 1250"/>
                  <a:gd name="T29" fmla="*/ 782 h 1082"/>
                  <a:gd name="T30" fmla="*/ 854 w 1250"/>
                  <a:gd name="T31" fmla="*/ 871 h 10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50" h="1082">
                    <a:moveTo>
                      <a:pt x="937" y="0"/>
                    </a:moveTo>
                    <a:lnTo>
                      <a:pt x="314" y="0"/>
                    </a:lnTo>
                    <a:lnTo>
                      <a:pt x="0" y="541"/>
                    </a:lnTo>
                    <a:lnTo>
                      <a:pt x="314" y="1082"/>
                    </a:lnTo>
                    <a:lnTo>
                      <a:pt x="937" y="1082"/>
                    </a:lnTo>
                    <a:lnTo>
                      <a:pt x="1250" y="541"/>
                    </a:lnTo>
                    <a:lnTo>
                      <a:pt x="937" y="0"/>
                    </a:lnTo>
                    <a:close/>
                    <a:moveTo>
                      <a:pt x="854" y="871"/>
                    </a:moveTo>
                    <a:lnTo>
                      <a:pt x="396" y="871"/>
                    </a:lnTo>
                    <a:cubicBezTo>
                      <a:pt x="347" y="871"/>
                      <a:pt x="307" y="831"/>
                      <a:pt x="307" y="782"/>
                    </a:cubicBezTo>
                    <a:lnTo>
                      <a:pt x="307" y="297"/>
                    </a:lnTo>
                    <a:cubicBezTo>
                      <a:pt x="307" y="248"/>
                      <a:pt x="347" y="208"/>
                      <a:pt x="396" y="208"/>
                    </a:cubicBezTo>
                    <a:lnTo>
                      <a:pt x="812" y="208"/>
                    </a:lnTo>
                    <a:lnTo>
                      <a:pt x="943" y="340"/>
                    </a:lnTo>
                    <a:lnTo>
                      <a:pt x="943" y="782"/>
                    </a:lnTo>
                    <a:cubicBezTo>
                      <a:pt x="943" y="831"/>
                      <a:pt x="904" y="871"/>
                      <a:pt x="854" y="871"/>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98" name="Group 97">
              <a:extLst>
                <a:ext uri="{FF2B5EF4-FFF2-40B4-BE49-F238E27FC236}">
                  <a16:creationId xmlns:a16="http://schemas.microsoft.com/office/drawing/2014/main" id="{3189D422-C00F-4F53-89EB-6D9FAB8D633D}"/>
                </a:ext>
              </a:extLst>
            </p:cNvPr>
            <p:cNvGrpSpPr>
              <a:grpSpLocks noChangeAspect="1"/>
            </p:cNvGrpSpPr>
            <p:nvPr/>
          </p:nvGrpSpPr>
          <p:grpSpPr>
            <a:xfrm>
              <a:off x="8362974" y="2779271"/>
              <a:ext cx="855716" cy="736123"/>
              <a:chOff x="2450795" y="1373604"/>
              <a:chExt cx="753226" cy="647956"/>
            </a:xfrm>
          </p:grpSpPr>
          <p:sp>
            <p:nvSpPr>
              <p:cNvPr id="99" name="Freeform 7">
                <a:extLst>
                  <a:ext uri="{FF2B5EF4-FFF2-40B4-BE49-F238E27FC236}">
                    <a16:creationId xmlns:a16="http://schemas.microsoft.com/office/drawing/2014/main" id="{770CDAC8-BDDF-4B2B-80DF-58D1DFFF95C0}"/>
                  </a:ext>
                </a:extLst>
              </p:cNvPr>
              <p:cNvSpPr>
                <a:spLocks noEditPoints="1"/>
              </p:cNvSpPr>
              <p:nvPr/>
            </p:nvSpPr>
            <p:spPr bwMode="auto">
              <a:xfrm>
                <a:off x="2666780" y="1531509"/>
                <a:ext cx="315810" cy="332145"/>
              </a:xfrm>
              <a:custGeom>
                <a:avLst/>
                <a:gdLst>
                  <a:gd name="T0" fmla="*/ 422 w 524"/>
                  <a:gd name="T1" fmla="*/ 0 h 554"/>
                  <a:gd name="T2" fmla="*/ 33 w 524"/>
                  <a:gd name="T3" fmla="*/ 0 h 554"/>
                  <a:gd name="T4" fmla="*/ 0 w 524"/>
                  <a:gd name="T5" fmla="*/ 33 h 554"/>
                  <a:gd name="T6" fmla="*/ 0 w 524"/>
                  <a:gd name="T7" fmla="*/ 518 h 554"/>
                  <a:gd name="T8" fmla="*/ 33 w 524"/>
                  <a:gd name="T9" fmla="*/ 554 h 554"/>
                  <a:gd name="T10" fmla="*/ 491 w 524"/>
                  <a:gd name="T11" fmla="*/ 554 h 554"/>
                  <a:gd name="T12" fmla="*/ 524 w 524"/>
                  <a:gd name="T13" fmla="*/ 518 h 554"/>
                  <a:gd name="T14" fmla="*/ 524 w 524"/>
                  <a:gd name="T15" fmla="*/ 109 h 554"/>
                  <a:gd name="T16" fmla="*/ 419 w 524"/>
                  <a:gd name="T17" fmla="*/ 109 h 554"/>
                  <a:gd name="T18" fmla="*/ 419 w 524"/>
                  <a:gd name="T19" fmla="*/ 0 h 554"/>
                  <a:gd name="T20" fmla="*/ 422 w 524"/>
                  <a:gd name="T21" fmla="*/ 0 h 554"/>
                  <a:gd name="T22" fmla="*/ 409 w 524"/>
                  <a:gd name="T23" fmla="*/ 419 h 554"/>
                  <a:gd name="T24" fmla="*/ 115 w 524"/>
                  <a:gd name="T25" fmla="*/ 419 h 554"/>
                  <a:gd name="T26" fmla="*/ 115 w 524"/>
                  <a:gd name="T27" fmla="*/ 363 h 554"/>
                  <a:gd name="T28" fmla="*/ 409 w 524"/>
                  <a:gd name="T29" fmla="*/ 363 h 554"/>
                  <a:gd name="T30" fmla="*/ 409 w 524"/>
                  <a:gd name="T31" fmla="*/ 419 h 554"/>
                  <a:gd name="T32" fmla="*/ 409 w 524"/>
                  <a:gd name="T33" fmla="*/ 317 h 554"/>
                  <a:gd name="T34" fmla="*/ 115 w 524"/>
                  <a:gd name="T35" fmla="*/ 317 h 554"/>
                  <a:gd name="T36" fmla="*/ 115 w 524"/>
                  <a:gd name="T37" fmla="*/ 261 h 554"/>
                  <a:gd name="T38" fmla="*/ 409 w 524"/>
                  <a:gd name="T39" fmla="*/ 261 h 554"/>
                  <a:gd name="T40" fmla="*/ 409 w 524"/>
                  <a:gd name="T41" fmla="*/ 317 h 554"/>
                  <a:gd name="T42" fmla="*/ 409 w 524"/>
                  <a:gd name="T43" fmla="*/ 211 h 554"/>
                  <a:gd name="T44" fmla="*/ 115 w 524"/>
                  <a:gd name="T45" fmla="*/ 211 h 554"/>
                  <a:gd name="T46" fmla="*/ 115 w 524"/>
                  <a:gd name="T47" fmla="*/ 155 h 554"/>
                  <a:gd name="T48" fmla="*/ 409 w 524"/>
                  <a:gd name="T49" fmla="*/ 155 h 554"/>
                  <a:gd name="T50" fmla="*/ 409 w 524"/>
                  <a:gd name="T51" fmla="*/ 211 h 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4" h="554">
                    <a:moveTo>
                      <a:pt x="422" y="0"/>
                    </a:moveTo>
                    <a:lnTo>
                      <a:pt x="33" y="0"/>
                    </a:lnTo>
                    <a:cubicBezTo>
                      <a:pt x="13" y="0"/>
                      <a:pt x="0" y="17"/>
                      <a:pt x="0" y="33"/>
                    </a:cubicBezTo>
                    <a:lnTo>
                      <a:pt x="0" y="518"/>
                    </a:lnTo>
                    <a:cubicBezTo>
                      <a:pt x="0" y="538"/>
                      <a:pt x="16" y="554"/>
                      <a:pt x="33" y="554"/>
                    </a:cubicBezTo>
                    <a:lnTo>
                      <a:pt x="491" y="554"/>
                    </a:lnTo>
                    <a:cubicBezTo>
                      <a:pt x="511" y="554"/>
                      <a:pt x="524" y="538"/>
                      <a:pt x="524" y="518"/>
                    </a:cubicBezTo>
                    <a:lnTo>
                      <a:pt x="524" y="109"/>
                    </a:lnTo>
                    <a:lnTo>
                      <a:pt x="419" y="109"/>
                    </a:lnTo>
                    <a:lnTo>
                      <a:pt x="419" y="0"/>
                    </a:lnTo>
                    <a:lnTo>
                      <a:pt x="422" y="0"/>
                    </a:lnTo>
                    <a:close/>
                    <a:moveTo>
                      <a:pt x="409" y="419"/>
                    </a:moveTo>
                    <a:lnTo>
                      <a:pt x="115" y="419"/>
                    </a:lnTo>
                    <a:lnTo>
                      <a:pt x="115" y="363"/>
                    </a:lnTo>
                    <a:lnTo>
                      <a:pt x="409" y="363"/>
                    </a:lnTo>
                    <a:lnTo>
                      <a:pt x="409" y="419"/>
                    </a:lnTo>
                    <a:close/>
                    <a:moveTo>
                      <a:pt x="409" y="317"/>
                    </a:moveTo>
                    <a:lnTo>
                      <a:pt x="115" y="317"/>
                    </a:lnTo>
                    <a:lnTo>
                      <a:pt x="115" y="261"/>
                    </a:lnTo>
                    <a:lnTo>
                      <a:pt x="409" y="261"/>
                    </a:lnTo>
                    <a:lnTo>
                      <a:pt x="409" y="317"/>
                    </a:lnTo>
                    <a:close/>
                    <a:moveTo>
                      <a:pt x="409" y="211"/>
                    </a:moveTo>
                    <a:lnTo>
                      <a:pt x="115" y="211"/>
                    </a:lnTo>
                    <a:lnTo>
                      <a:pt x="115" y="155"/>
                    </a:lnTo>
                    <a:lnTo>
                      <a:pt x="409" y="155"/>
                    </a:lnTo>
                    <a:lnTo>
                      <a:pt x="409" y="211"/>
                    </a:ln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 name="Freeform 8">
                <a:extLst>
                  <a:ext uri="{FF2B5EF4-FFF2-40B4-BE49-F238E27FC236}">
                    <a16:creationId xmlns:a16="http://schemas.microsoft.com/office/drawing/2014/main" id="{915BF8DA-48C1-40EC-AC31-9C1B064810A6}"/>
                  </a:ext>
                </a:extLst>
              </p:cNvPr>
              <p:cNvSpPr>
                <a:spLocks noEditPoints="1"/>
              </p:cNvSpPr>
              <p:nvPr/>
            </p:nvSpPr>
            <p:spPr bwMode="auto">
              <a:xfrm>
                <a:off x="2450795" y="1373604"/>
                <a:ext cx="753226" cy="647956"/>
              </a:xfrm>
              <a:custGeom>
                <a:avLst/>
                <a:gdLst>
                  <a:gd name="T0" fmla="*/ 937 w 1250"/>
                  <a:gd name="T1" fmla="*/ 0 h 1082"/>
                  <a:gd name="T2" fmla="*/ 314 w 1250"/>
                  <a:gd name="T3" fmla="*/ 0 h 1082"/>
                  <a:gd name="T4" fmla="*/ 0 w 1250"/>
                  <a:gd name="T5" fmla="*/ 541 h 1082"/>
                  <a:gd name="T6" fmla="*/ 314 w 1250"/>
                  <a:gd name="T7" fmla="*/ 1082 h 1082"/>
                  <a:gd name="T8" fmla="*/ 937 w 1250"/>
                  <a:gd name="T9" fmla="*/ 1082 h 1082"/>
                  <a:gd name="T10" fmla="*/ 1250 w 1250"/>
                  <a:gd name="T11" fmla="*/ 541 h 1082"/>
                  <a:gd name="T12" fmla="*/ 937 w 1250"/>
                  <a:gd name="T13" fmla="*/ 0 h 1082"/>
                  <a:gd name="T14" fmla="*/ 854 w 1250"/>
                  <a:gd name="T15" fmla="*/ 871 h 1082"/>
                  <a:gd name="T16" fmla="*/ 396 w 1250"/>
                  <a:gd name="T17" fmla="*/ 871 h 1082"/>
                  <a:gd name="T18" fmla="*/ 307 w 1250"/>
                  <a:gd name="T19" fmla="*/ 782 h 1082"/>
                  <a:gd name="T20" fmla="*/ 307 w 1250"/>
                  <a:gd name="T21" fmla="*/ 297 h 1082"/>
                  <a:gd name="T22" fmla="*/ 396 w 1250"/>
                  <a:gd name="T23" fmla="*/ 208 h 1082"/>
                  <a:gd name="T24" fmla="*/ 812 w 1250"/>
                  <a:gd name="T25" fmla="*/ 208 h 1082"/>
                  <a:gd name="T26" fmla="*/ 943 w 1250"/>
                  <a:gd name="T27" fmla="*/ 340 h 1082"/>
                  <a:gd name="T28" fmla="*/ 943 w 1250"/>
                  <a:gd name="T29" fmla="*/ 782 h 1082"/>
                  <a:gd name="T30" fmla="*/ 854 w 1250"/>
                  <a:gd name="T31" fmla="*/ 871 h 10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50" h="1082">
                    <a:moveTo>
                      <a:pt x="937" y="0"/>
                    </a:moveTo>
                    <a:lnTo>
                      <a:pt x="314" y="0"/>
                    </a:lnTo>
                    <a:lnTo>
                      <a:pt x="0" y="541"/>
                    </a:lnTo>
                    <a:lnTo>
                      <a:pt x="314" y="1082"/>
                    </a:lnTo>
                    <a:lnTo>
                      <a:pt x="937" y="1082"/>
                    </a:lnTo>
                    <a:lnTo>
                      <a:pt x="1250" y="541"/>
                    </a:lnTo>
                    <a:lnTo>
                      <a:pt x="937" y="0"/>
                    </a:lnTo>
                    <a:close/>
                    <a:moveTo>
                      <a:pt x="854" y="871"/>
                    </a:moveTo>
                    <a:lnTo>
                      <a:pt x="396" y="871"/>
                    </a:lnTo>
                    <a:cubicBezTo>
                      <a:pt x="347" y="871"/>
                      <a:pt x="307" y="831"/>
                      <a:pt x="307" y="782"/>
                    </a:cubicBezTo>
                    <a:lnTo>
                      <a:pt x="307" y="297"/>
                    </a:lnTo>
                    <a:cubicBezTo>
                      <a:pt x="307" y="248"/>
                      <a:pt x="347" y="208"/>
                      <a:pt x="396" y="208"/>
                    </a:cubicBezTo>
                    <a:lnTo>
                      <a:pt x="812" y="208"/>
                    </a:lnTo>
                    <a:lnTo>
                      <a:pt x="943" y="340"/>
                    </a:lnTo>
                    <a:lnTo>
                      <a:pt x="943" y="782"/>
                    </a:lnTo>
                    <a:cubicBezTo>
                      <a:pt x="943" y="831"/>
                      <a:pt x="904" y="871"/>
                      <a:pt x="854" y="871"/>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grpSp>
        <p:nvGrpSpPr>
          <p:cNvPr id="18" name="Group 17">
            <a:extLst>
              <a:ext uri="{FF2B5EF4-FFF2-40B4-BE49-F238E27FC236}">
                <a16:creationId xmlns:a16="http://schemas.microsoft.com/office/drawing/2014/main" id="{CECF1757-B5BF-4ED1-B8B2-A1A9CDCD871F}"/>
              </a:ext>
            </a:extLst>
          </p:cNvPr>
          <p:cNvGrpSpPr/>
          <p:nvPr/>
        </p:nvGrpSpPr>
        <p:grpSpPr>
          <a:xfrm>
            <a:off x="5768081" y="4891297"/>
            <a:ext cx="2443494" cy="735865"/>
            <a:chOff x="6642965" y="5233009"/>
            <a:chExt cx="2443494" cy="735865"/>
          </a:xfrm>
        </p:grpSpPr>
        <p:pic>
          <p:nvPicPr>
            <p:cNvPr id="97" name="Graphic 96">
              <a:extLst>
                <a:ext uri="{FF2B5EF4-FFF2-40B4-BE49-F238E27FC236}">
                  <a16:creationId xmlns:a16="http://schemas.microsoft.com/office/drawing/2014/main" id="{48C4EA93-D690-467F-A9DA-A426749A86EF}"/>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6642965" y="5233009"/>
              <a:ext cx="733161" cy="735865"/>
            </a:xfrm>
            <a:prstGeom prst="rect">
              <a:avLst/>
            </a:prstGeom>
          </p:spPr>
        </p:pic>
        <p:pic>
          <p:nvPicPr>
            <p:cNvPr id="105" name="Graphic 104">
              <a:extLst>
                <a:ext uri="{FF2B5EF4-FFF2-40B4-BE49-F238E27FC236}">
                  <a16:creationId xmlns:a16="http://schemas.microsoft.com/office/drawing/2014/main" id="{CDDE8D4E-93CD-414F-93E5-E9D7CA176975}"/>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7505050" y="5233009"/>
              <a:ext cx="733161" cy="735865"/>
            </a:xfrm>
            <a:prstGeom prst="rect">
              <a:avLst/>
            </a:prstGeom>
          </p:spPr>
        </p:pic>
        <p:pic>
          <p:nvPicPr>
            <p:cNvPr id="107" name="Graphic 106">
              <a:extLst>
                <a:ext uri="{FF2B5EF4-FFF2-40B4-BE49-F238E27FC236}">
                  <a16:creationId xmlns:a16="http://schemas.microsoft.com/office/drawing/2014/main" id="{E041B186-DB37-473C-94A5-78AE52C0417E}"/>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8353298" y="5233009"/>
              <a:ext cx="733161" cy="735865"/>
            </a:xfrm>
            <a:prstGeom prst="rect">
              <a:avLst/>
            </a:prstGeom>
          </p:spPr>
        </p:pic>
      </p:grpSp>
      <p:sp>
        <p:nvSpPr>
          <p:cNvPr id="123" name="TextBox 122">
            <a:extLst>
              <a:ext uri="{FF2B5EF4-FFF2-40B4-BE49-F238E27FC236}">
                <a16:creationId xmlns:a16="http://schemas.microsoft.com/office/drawing/2014/main" id="{C6047C55-48E1-4F67-8CF8-30FD150634F3}"/>
              </a:ext>
            </a:extLst>
          </p:cNvPr>
          <p:cNvSpPr txBox="1"/>
          <p:nvPr/>
        </p:nvSpPr>
        <p:spPr>
          <a:xfrm>
            <a:off x="5377988" y="6080311"/>
            <a:ext cx="3334857" cy="338554"/>
          </a:xfrm>
          <a:prstGeom prst="rect">
            <a:avLst/>
          </a:prstGeom>
          <a:noFill/>
        </p:spPr>
        <p:txBody>
          <a:bodyPr wrap="square" rtlCol="0">
            <a:spAutoFit/>
          </a:bodyPr>
          <a:lstStyle/>
          <a:p>
            <a:pPr algn="ctr"/>
            <a:r>
              <a:rPr lang="en-US" sz="1600">
                <a:latin typeface="Segoe UI" panose="020B0502040204020203" pitchFamily="34" charset="0"/>
                <a:cs typeface="Segoe UI" panose="020B0502040204020203" pitchFamily="34" charset="0"/>
              </a:rPr>
              <a:t>Storage</a:t>
            </a:r>
          </a:p>
        </p:txBody>
      </p:sp>
      <p:sp>
        <p:nvSpPr>
          <p:cNvPr id="124" name="Rectangle 123">
            <a:extLst>
              <a:ext uri="{FF2B5EF4-FFF2-40B4-BE49-F238E27FC236}">
                <a16:creationId xmlns:a16="http://schemas.microsoft.com/office/drawing/2014/main" id="{829DD699-FD64-43D9-A184-4B99A6DE9927}"/>
              </a:ext>
            </a:extLst>
          </p:cNvPr>
          <p:cNvSpPr/>
          <p:nvPr/>
        </p:nvSpPr>
        <p:spPr>
          <a:xfrm>
            <a:off x="5615820" y="3226017"/>
            <a:ext cx="2720658" cy="307777"/>
          </a:xfrm>
          <a:prstGeom prst="rect">
            <a:avLst/>
          </a:prstGeom>
        </p:spPr>
        <p:txBody>
          <a:bodyPr wrap="square">
            <a:spAutoFit/>
          </a:bodyPr>
          <a:lstStyle/>
          <a:p>
            <a:pPr algn="ctr"/>
            <a:r>
              <a:rPr lang="en-US" sz="140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Blob</a:t>
            </a:r>
          </a:p>
        </p:txBody>
      </p:sp>
      <p:sp>
        <p:nvSpPr>
          <p:cNvPr id="125" name="Rectangle 124">
            <a:extLst>
              <a:ext uri="{FF2B5EF4-FFF2-40B4-BE49-F238E27FC236}">
                <a16:creationId xmlns:a16="http://schemas.microsoft.com/office/drawing/2014/main" id="{B77DB57A-A0C4-41EB-BAAC-093B421A8D4C}"/>
              </a:ext>
            </a:extLst>
          </p:cNvPr>
          <p:cNvSpPr/>
          <p:nvPr/>
        </p:nvSpPr>
        <p:spPr>
          <a:xfrm>
            <a:off x="5650632" y="4397377"/>
            <a:ext cx="2720658" cy="307777"/>
          </a:xfrm>
          <a:prstGeom prst="rect">
            <a:avLst/>
          </a:prstGeom>
        </p:spPr>
        <p:txBody>
          <a:bodyPr wrap="square">
            <a:spAutoFit/>
          </a:bodyPr>
          <a:lstStyle/>
          <a:p>
            <a:pPr algn="ctr"/>
            <a:r>
              <a:rPr lang="en-US" sz="1400" err="1">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CosmosDB</a:t>
            </a:r>
            <a:endParaRPr lang="en-US" sz="1400">
              <a:gradFill>
                <a:gsLst>
                  <a:gs pos="2917">
                    <a:schemeClr val="tx1"/>
                  </a:gs>
                  <a:gs pos="30000">
                    <a:schemeClr val="tx1"/>
                  </a:gs>
                </a:gsLst>
                <a:lin ang="5400000" scaled="0"/>
              </a:gradFill>
              <a:latin typeface="Segoe UI" panose="020B0502040204020203" pitchFamily="34" charset="0"/>
              <a:cs typeface="Segoe UI" panose="020B0502040204020203" pitchFamily="34" charset="0"/>
            </a:endParaRPr>
          </a:p>
        </p:txBody>
      </p:sp>
      <p:sp>
        <p:nvSpPr>
          <p:cNvPr id="130" name="Rectangle 129">
            <a:extLst>
              <a:ext uri="{FF2B5EF4-FFF2-40B4-BE49-F238E27FC236}">
                <a16:creationId xmlns:a16="http://schemas.microsoft.com/office/drawing/2014/main" id="{4DD030AE-0F3A-4B55-ACD8-4D0986ADA1B2}"/>
              </a:ext>
            </a:extLst>
          </p:cNvPr>
          <p:cNvSpPr/>
          <p:nvPr/>
        </p:nvSpPr>
        <p:spPr>
          <a:xfrm>
            <a:off x="5608690" y="5618509"/>
            <a:ext cx="2720658" cy="307777"/>
          </a:xfrm>
          <a:prstGeom prst="rect">
            <a:avLst/>
          </a:prstGeom>
        </p:spPr>
        <p:txBody>
          <a:bodyPr wrap="square">
            <a:spAutoFit/>
          </a:bodyPr>
          <a:lstStyle/>
          <a:p>
            <a:pPr algn="ctr"/>
            <a:r>
              <a:rPr lang="en-US" sz="140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Search</a:t>
            </a:r>
          </a:p>
        </p:txBody>
      </p:sp>
      <p:grpSp>
        <p:nvGrpSpPr>
          <p:cNvPr id="7" name="Group 6">
            <a:extLst>
              <a:ext uri="{FF2B5EF4-FFF2-40B4-BE49-F238E27FC236}">
                <a16:creationId xmlns:a16="http://schemas.microsoft.com/office/drawing/2014/main" id="{4867FBE8-FA0F-4C12-9D10-91BD02F40DDC}"/>
              </a:ext>
            </a:extLst>
          </p:cNvPr>
          <p:cNvGrpSpPr/>
          <p:nvPr/>
        </p:nvGrpSpPr>
        <p:grpSpPr>
          <a:xfrm>
            <a:off x="9120507" y="1144097"/>
            <a:ext cx="2607760" cy="856168"/>
            <a:chOff x="9482229" y="1144097"/>
            <a:chExt cx="2607760" cy="856168"/>
          </a:xfrm>
        </p:grpSpPr>
        <p:pic>
          <p:nvPicPr>
            <p:cNvPr id="24" name="Graphic 23">
              <a:extLst>
                <a:ext uri="{FF2B5EF4-FFF2-40B4-BE49-F238E27FC236}">
                  <a16:creationId xmlns:a16="http://schemas.microsoft.com/office/drawing/2014/main" id="{2F88160C-84DE-4DCD-AACE-2A45EC7FAE56}"/>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9482229" y="1144097"/>
              <a:ext cx="824054" cy="856168"/>
            </a:xfrm>
            <a:prstGeom prst="rect">
              <a:avLst/>
            </a:prstGeom>
          </p:spPr>
        </p:pic>
        <p:pic>
          <p:nvPicPr>
            <p:cNvPr id="93" name="Graphic 92">
              <a:extLst>
                <a:ext uri="{FF2B5EF4-FFF2-40B4-BE49-F238E27FC236}">
                  <a16:creationId xmlns:a16="http://schemas.microsoft.com/office/drawing/2014/main" id="{7246B10C-776C-4651-846F-F13E9E31CEB1}"/>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0374082" y="1144097"/>
              <a:ext cx="824054" cy="856168"/>
            </a:xfrm>
            <a:prstGeom prst="rect">
              <a:avLst/>
            </a:prstGeom>
          </p:spPr>
        </p:pic>
        <p:pic>
          <p:nvPicPr>
            <p:cNvPr id="103" name="Graphic 102">
              <a:extLst>
                <a:ext uri="{FF2B5EF4-FFF2-40B4-BE49-F238E27FC236}">
                  <a16:creationId xmlns:a16="http://schemas.microsoft.com/office/drawing/2014/main" id="{C322F89A-92BD-4443-B193-03C78A5150AD}"/>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1265935" y="1144097"/>
              <a:ext cx="824054" cy="856168"/>
            </a:xfrm>
            <a:prstGeom prst="rect">
              <a:avLst/>
            </a:prstGeom>
          </p:spPr>
        </p:pic>
      </p:grpSp>
      <p:grpSp>
        <p:nvGrpSpPr>
          <p:cNvPr id="116" name="Group 115">
            <a:extLst>
              <a:ext uri="{FF2B5EF4-FFF2-40B4-BE49-F238E27FC236}">
                <a16:creationId xmlns:a16="http://schemas.microsoft.com/office/drawing/2014/main" id="{F59ED79B-008C-491E-9135-22E6F0C8CD07}"/>
              </a:ext>
            </a:extLst>
          </p:cNvPr>
          <p:cNvGrpSpPr/>
          <p:nvPr/>
        </p:nvGrpSpPr>
        <p:grpSpPr>
          <a:xfrm>
            <a:off x="9116006" y="3650737"/>
            <a:ext cx="2522255" cy="776399"/>
            <a:chOff x="9493280" y="3650210"/>
            <a:chExt cx="2699246" cy="770865"/>
          </a:xfrm>
        </p:grpSpPr>
        <p:pic>
          <p:nvPicPr>
            <p:cNvPr id="118" name="Graphic 117">
              <a:extLst>
                <a:ext uri="{FF2B5EF4-FFF2-40B4-BE49-F238E27FC236}">
                  <a16:creationId xmlns:a16="http://schemas.microsoft.com/office/drawing/2014/main" id="{E0953428-8D16-4876-B1C2-56651B3301E5}"/>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9493280" y="3650210"/>
              <a:ext cx="822960" cy="770865"/>
            </a:xfrm>
            <a:prstGeom prst="rect">
              <a:avLst/>
            </a:prstGeom>
          </p:spPr>
        </p:pic>
        <p:pic>
          <p:nvPicPr>
            <p:cNvPr id="131" name="Graphic 130">
              <a:extLst>
                <a:ext uri="{FF2B5EF4-FFF2-40B4-BE49-F238E27FC236}">
                  <a16:creationId xmlns:a16="http://schemas.microsoft.com/office/drawing/2014/main" id="{A0E7EA57-34E7-4782-B847-577585D5E90F}"/>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10442975" y="3650210"/>
              <a:ext cx="822960" cy="770865"/>
            </a:xfrm>
            <a:prstGeom prst="rect">
              <a:avLst/>
            </a:prstGeom>
          </p:spPr>
        </p:pic>
        <p:pic>
          <p:nvPicPr>
            <p:cNvPr id="133" name="Graphic 132">
              <a:extLst>
                <a:ext uri="{FF2B5EF4-FFF2-40B4-BE49-F238E27FC236}">
                  <a16:creationId xmlns:a16="http://schemas.microsoft.com/office/drawing/2014/main" id="{DD0B242A-1E21-4F64-9CD9-C7C1D8197110}"/>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11369566" y="3650210"/>
              <a:ext cx="822960" cy="770865"/>
            </a:xfrm>
            <a:prstGeom prst="rect">
              <a:avLst/>
            </a:prstGeom>
          </p:spPr>
        </p:pic>
      </p:grpSp>
      <p:grpSp>
        <p:nvGrpSpPr>
          <p:cNvPr id="13" name="Group 12">
            <a:extLst>
              <a:ext uri="{FF2B5EF4-FFF2-40B4-BE49-F238E27FC236}">
                <a16:creationId xmlns:a16="http://schemas.microsoft.com/office/drawing/2014/main" id="{00989995-47C9-480E-8075-AA8305ACD045}"/>
              </a:ext>
            </a:extLst>
          </p:cNvPr>
          <p:cNvGrpSpPr/>
          <p:nvPr/>
        </p:nvGrpSpPr>
        <p:grpSpPr>
          <a:xfrm>
            <a:off x="9121054" y="4860474"/>
            <a:ext cx="2578404" cy="776399"/>
            <a:chOff x="9482776" y="4860474"/>
            <a:chExt cx="2578404" cy="776399"/>
          </a:xfrm>
        </p:grpSpPr>
        <p:pic>
          <p:nvPicPr>
            <p:cNvPr id="172" name="Graphic 171">
              <a:extLst>
                <a:ext uri="{FF2B5EF4-FFF2-40B4-BE49-F238E27FC236}">
                  <a16:creationId xmlns:a16="http://schemas.microsoft.com/office/drawing/2014/main" id="{2C72B4CA-B4F5-4356-8C75-85D92EC1AB7F}"/>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9482776" y="4860474"/>
              <a:ext cx="776399" cy="776399"/>
            </a:xfrm>
            <a:prstGeom prst="rect">
              <a:avLst/>
            </a:prstGeom>
          </p:spPr>
        </p:pic>
        <p:pic>
          <p:nvPicPr>
            <p:cNvPr id="134" name="Graphic 133">
              <a:extLst>
                <a:ext uri="{FF2B5EF4-FFF2-40B4-BE49-F238E27FC236}">
                  <a16:creationId xmlns:a16="http://schemas.microsoft.com/office/drawing/2014/main" id="{68FDF7B6-B2C2-4177-90DC-2BF78CF5BB0E}"/>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10375350" y="4860474"/>
              <a:ext cx="783728" cy="776399"/>
            </a:xfrm>
            <a:prstGeom prst="rect">
              <a:avLst/>
            </a:prstGeom>
          </p:spPr>
        </p:pic>
        <p:pic>
          <p:nvPicPr>
            <p:cNvPr id="136" name="Graphic 135">
              <a:extLst>
                <a:ext uri="{FF2B5EF4-FFF2-40B4-BE49-F238E27FC236}">
                  <a16:creationId xmlns:a16="http://schemas.microsoft.com/office/drawing/2014/main" id="{F520BD9E-7506-404C-8604-38EB06BE97E0}"/>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11284781" y="4860474"/>
              <a:ext cx="776399" cy="776399"/>
            </a:xfrm>
            <a:prstGeom prst="rect">
              <a:avLst/>
            </a:prstGeom>
          </p:spPr>
        </p:pic>
      </p:grpSp>
      <p:grpSp>
        <p:nvGrpSpPr>
          <p:cNvPr id="137" name="Group 136">
            <a:extLst>
              <a:ext uri="{FF2B5EF4-FFF2-40B4-BE49-F238E27FC236}">
                <a16:creationId xmlns:a16="http://schemas.microsoft.com/office/drawing/2014/main" id="{AE2637EE-6BCD-409B-B29F-601F02E62A82}"/>
              </a:ext>
            </a:extLst>
          </p:cNvPr>
          <p:cNvGrpSpPr/>
          <p:nvPr/>
        </p:nvGrpSpPr>
        <p:grpSpPr>
          <a:xfrm>
            <a:off x="9128470" y="2423325"/>
            <a:ext cx="2599250" cy="776399"/>
            <a:chOff x="9490192" y="2423325"/>
            <a:chExt cx="2599250" cy="776399"/>
          </a:xfrm>
        </p:grpSpPr>
        <p:pic>
          <p:nvPicPr>
            <p:cNvPr id="145" name="Graphic 144">
              <a:extLst>
                <a:ext uri="{FF2B5EF4-FFF2-40B4-BE49-F238E27FC236}">
                  <a16:creationId xmlns:a16="http://schemas.microsoft.com/office/drawing/2014/main" id="{4A2CCBE5-F08A-4604-A4E7-F5E0FEB7A07C}"/>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9490192" y="2423325"/>
              <a:ext cx="822960" cy="776399"/>
            </a:xfrm>
            <a:prstGeom prst="rect">
              <a:avLst/>
            </a:prstGeom>
          </p:spPr>
        </p:pic>
        <p:pic>
          <p:nvPicPr>
            <p:cNvPr id="146" name="Graphic 145">
              <a:extLst>
                <a:ext uri="{FF2B5EF4-FFF2-40B4-BE49-F238E27FC236}">
                  <a16:creationId xmlns:a16="http://schemas.microsoft.com/office/drawing/2014/main" id="{DCDAA278-18D7-446A-A0CE-F6CB53E05789}"/>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10378337" y="2423325"/>
              <a:ext cx="822960" cy="776399"/>
            </a:xfrm>
            <a:prstGeom prst="rect">
              <a:avLst/>
            </a:prstGeom>
          </p:spPr>
        </p:pic>
        <p:pic>
          <p:nvPicPr>
            <p:cNvPr id="147" name="Graphic 146">
              <a:extLst>
                <a:ext uri="{FF2B5EF4-FFF2-40B4-BE49-F238E27FC236}">
                  <a16:creationId xmlns:a16="http://schemas.microsoft.com/office/drawing/2014/main" id="{38ECC8FE-22EC-4E21-A0F3-C5E72D99EA98}"/>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11266482" y="2423325"/>
              <a:ext cx="822960" cy="776399"/>
            </a:xfrm>
            <a:prstGeom prst="rect">
              <a:avLst/>
            </a:prstGeom>
          </p:spPr>
        </p:pic>
      </p:grpSp>
      <p:cxnSp>
        <p:nvCxnSpPr>
          <p:cNvPr id="22" name="Straight Connector 21">
            <a:extLst>
              <a:ext uri="{FF2B5EF4-FFF2-40B4-BE49-F238E27FC236}">
                <a16:creationId xmlns:a16="http://schemas.microsoft.com/office/drawing/2014/main" id="{ED105EC7-A30E-4933-B99B-4221AE27A570}"/>
              </a:ext>
            </a:extLst>
          </p:cNvPr>
          <p:cNvCxnSpPr>
            <a:stCxn id="1041" idx="1"/>
          </p:cNvCxnSpPr>
          <p:nvPr/>
        </p:nvCxnSpPr>
        <p:spPr>
          <a:xfrm flipH="1" flipV="1">
            <a:off x="2074779" y="1545089"/>
            <a:ext cx="591402" cy="7556"/>
          </a:xfrm>
          <a:prstGeom prst="line">
            <a:avLst/>
          </a:prstGeom>
          <a:ln w="19050">
            <a:tailEnd type="oval" w="lg" len="lg"/>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BA96AD1D-40C3-4876-ADE3-4466688F5E4F}"/>
              </a:ext>
            </a:extLst>
          </p:cNvPr>
          <p:cNvCxnSpPr>
            <a:cxnSpLocks/>
          </p:cNvCxnSpPr>
          <p:nvPr/>
        </p:nvCxnSpPr>
        <p:spPr>
          <a:xfrm flipH="1">
            <a:off x="4521889" y="4139539"/>
            <a:ext cx="35817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1" name="Straight Arrow Connector 160">
            <a:extLst>
              <a:ext uri="{FF2B5EF4-FFF2-40B4-BE49-F238E27FC236}">
                <a16:creationId xmlns:a16="http://schemas.microsoft.com/office/drawing/2014/main" id="{8B0EA32F-0E96-4662-969A-D5B22FD9BC3C}"/>
              </a:ext>
            </a:extLst>
          </p:cNvPr>
          <p:cNvCxnSpPr/>
          <p:nvPr/>
        </p:nvCxnSpPr>
        <p:spPr>
          <a:xfrm flipH="1">
            <a:off x="4521888" y="4006189"/>
            <a:ext cx="226699"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a:extLst>
              <a:ext uri="{FF2B5EF4-FFF2-40B4-BE49-F238E27FC236}">
                <a16:creationId xmlns:a16="http://schemas.microsoft.com/office/drawing/2014/main" id="{A3430C8B-826A-42BF-9E3B-382556BC0CD4}"/>
              </a:ext>
            </a:extLst>
          </p:cNvPr>
          <p:cNvCxnSpPr/>
          <p:nvPr/>
        </p:nvCxnSpPr>
        <p:spPr>
          <a:xfrm flipH="1">
            <a:off x="4521887" y="2901456"/>
            <a:ext cx="226699" cy="0"/>
          </a:xfrm>
          <a:prstGeom prst="straightConnector1">
            <a:avLst/>
          </a:prstGeom>
          <a:ln w="19050">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AA15DE86-DA4E-4B9F-9053-DD8641B29E0D}"/>
              </a:ext>
            </a:extLst>
          </p:cNvPr>
          <p:cNvCxnSpPr/>
          <p:nvPr/>
        </p:nvCxnSpPr>
        <p:spPr>
          <a:xfrm>
            <a:off x="4748587" y="2901456"/>
            <a:ext cx="0" cy="110473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63" name="Straight Arrow Connector 162">
            <a:extLst>
              <a:ext uri="{FF2B5EF4-FFF2-40B4-BE49-F238E27FC236}">
                <a16:creationId xmlns:a16="http://schemas.microsoft.com/office/drawing/2014/main" id="{A06717B8-D728-4FA3-A267-ACBDEFD3A323}"/>
              </a:ext>
            </a:extLst>
          </p:cNvPr>
          <p:cNvCxnSpPr>
            <a:cxnSpLocks/>
          </p:cNvCxnSpPr>
          <p:nvPr/>
        </p:nvCxnSpPr>
        <p:spPr>
          <a:xfrm flipH="1">
            <a:off x="4520604" y="1692028"/>
            <a:ext cx="358170" cy="0"/>
          </a:xfrm>
          <a:prstGeom prst="straightConnector1">
            <a:avLst/>
          </a:prstGeom>
          <a:ln w="19050">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BCC57843-AB88-41FA-BA08-0B79CA7CB024}"/>
              </a:ext>
            </a:extLst>
          </p:cNvPr>
          <p:cNvCxnSpPr/>
          <p:nvPr/>
        </p:nvCxnSpPr>
        <p:spPr>
          <a:xfrm>
            <a:off x="4880059" y="1692028"/>
            <a:ext cx="0" cy="244751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64" name="Straight Arrow Connector 163">
            <a:extLst>
              <a:ext uri="{FF2B5EF4-FFF2-40B4-BE49-F238E27FC236}">
                <a16:creationId xmlns:a16="http://schemas.microsoft.com/office/drawing/2014/main" id="{E645E8A3-5BB7-40EC-B2B4-EBC9707341D4}"/>
              </a:ext>
            </a:extLst>
          </p:cNvPr>
          <p:cNvCxnSpPr>
            <a:cxnSpLocks/>
          </p:cNvCxnSpPr>
          <p:nvPr/>
        </p:nvCxnSpPr>
        <p:spPr>
          <a:xfrm flipH="1">
            <a:off x="4527194" y="5299236"/>
            <a:ext cx="498915"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4C8F7257-289F-4717-B659-91FDE24B1BBC}"/>
              </a:ext>
            </a:extLst>
          </p:cNvPr>
          <p:cNvCxnSpPr>
            <a:cxnSpLocks/>
          </p:cNvCxnSpPr>
          <p:nvPr/>
        </p:nvCxnSpPr>
        <p:spPr>
          <a:xfrm>
            <a:off x="5026109" y="1552645"/>
            <a:ext cx="0" cy="3755294"/>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66" name="Straight Arrow Connector 165">
            <a:extLst>
              <a:ext uri="{FF2B5EF4-FFF2-40B4-BE49-F238E27FC236}">
                <a16:creationId xmlns:a16="http://schemas.microsoft.com/office/drawing/2014/main" id="{3D42D564-4957-4F5B-A2CF-002EB652B37E}"/>
              </a:ext>
            </a:extLst>
          </p:cNvPr>
          <p:cNvCxnSpPr>
            <a:cxnSpLocks/>
          </p:cNvCxnSpPr>
          <p:nvPr/>
        </p:nvCxnSpPr>
        <p:spPr>
          <a:xfrm flipH="1">
            <a:off x="4521888" y="1552645"/>
            <a:ext cx="504221" cy="0"/>
          </a:xfrm>
          <a:prstGeom prst="straightConnector1">
            <a:avLst/>
          </a:prstGeom>
          <a:ln w="19050">
            <a:tailEnd type="none"/>
          </a:ln>
        </p:spPr>
        <p:style>
          <a:lnRef idx="1">
            <a:schemeClr val="accent1"/>
          </a:lnRef>
          <a:fillRef idx="0">
            <a:schemeClr val="accent1"/>
          </a:fillRef>
          <a:effectRef idx="0">
            <a:schemeClr val="accent1"/>
          </a:effectRef>
          <a:fontRef idx="minor">
            <a:schemeClr val="tx1"/>
          </a:fontRef>
        </p:style>
      </p:cxnSp>
      <p:sp>
        <p:nvSpPr>
          <p:cNvPr id="57" name="Arrow: Right 56">
            <a:extLst>
              <a:ext uri="{FF2B5EF4-FFF2-40B4-BE49-F238E27FC236}">
                <a16:creationId xmlns:a16="http://schemas.microsoft.com/office/drawing/2014/main" id="{95DE2B61-5DDC-4682-AB09-5F6C745CA247}"/>
              </a:ext>
            </a:extLst>
          </p:cNvPr>
          <p:cNvSpPr/>
          <p:nvPr/>
        </p:nvSpPr>
        <p:spPr>
          <a:xfrm>
            <a:off x="5187245" y="3216650"/>
            <a:ext cx="321550" cy="4572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Arrow: Right 166">
            <a:extLst>
              <a:ext uri="{FF2B5EF4-FFF2-40B4-BE49-F238E27FC236}">
                <a16:creationId xmlns:a16="http://schemas.microsoft.com/office/drawing/2014/main" id="{2AA5FF4F-5527-489B-BDF9-42AF6529DFE2}"/>
              </a:ext>
            </a:extLst>
          </p:cNvPr>
          <p:cNvSpPr/>
          <p:nvPr/>
        </p:nvSpPr>
        <p:spPr>
          <a:xfrm>
            <a:off x="8501172" y="3216650"/>
            <a:ext cx="321550" cy="4572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4" name="Group 63">
            <a:extLst>
              <a:ext uri="{FF2B5EF4-FFF2-40B4-BE49-F238E27FC236}">
                <a16:creationId xmlns:a16="http://schemas.microsoft.com/office/drawing/2014/main" id="{B7AEE779-2229-4803-B272-3F0537FC07B1}"/>
              </a:ext>
            </a:extLst>
          </p:cNvPr>
          <p:cNvGrpSpPr>
            <a:grpSpLocks noChangeAspect="1"/>
          </p:cNvGrpSpPr>
          <p:nvPr/>
        </p:nvGrpSpPr>
        <p:grpSpPr>
          <a:xfrm>
            <a:off x="430112" y="3510804"/>
            <a:ext cx="1320258" cy="1236670"/>
            <a:chOff x="148476" y="3093897"/>
            <a:chExt cx="1078780" cy="1010484"/>
          </a:xfrm>
        </p:grpSpPr>
        <p:pic>
          <p:nvPicPr>
            <p:cNvPr id="169" name="Graphic 168">
              <a:extLst>
                <a:ext uri="{FF2B5EF4-FFF2-40B4-BE49-F238E27FC236}">
                  <a16:creationId xmlns:a16="http://schemas.microsoft.com/office/drawing/2014/main" id="{362A4C2C-CFC1-4691-A9EE-BE2141A37D8A}"/>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229219" y="3093897"/>
              <a:ext cx="701071" cy="719850"/>
            </a:xfrm>
            <a:prstGeom prst="rect">
              <a:avLst/>
            </a:prstGeom>
          </p:spPr>
        </p:pic>
        <p:sp>
          <p:nvSpPr>
            <p:cNvPr id="182" name="Rectangle 181">
              <a:extLst>
                <a:ext uri="{FF2B5EF4-FFF2-40B4-BE49-F238E27FC236}">
                  <a16:creationId xmlns:a16="http://schemas.microsoft.com/office/drawing/2014/main" id="{3B621CC6-E42D-4748-B965-91992C27C756}"/>
                </a:ext>
              </a:extLst>
            </p:cNvPr>
            <p:cNvSpPr/>
            <p:nvPr/>
          </p:nvSpPr>
          <p:spPr>
            <a:xfrm>
              <a:off x="148476" y="3796604"/>
              <a:ext cx="1078780" cy="307777"/>
            </a:xfrm>
            <a:prstGeom prst="rect">
              <a:avLst/>
            </a:prstGeom>
            <a:ln>
              <a:noFill/>
            </a:ln>
          </p:spPr>
          <p:txBody>
            <a:bodyPr wrap="square">
              <a:spAutoFit/>
            </a:bodyPr>
            <a:lstStyle/>
            <a:p>
              <a:pPr algn="ctr"/>
              <a:r>
                <a:rPr lang="en-US" sz="140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AI Builder</a:t>
              </a:r>
            </a:p>
          </p:txBody>
        </p:sp>
      </p:grpSp>
      <p:grpSp>
        <p:nvGrpSpPr>
          <p:cNvPr id="65" name="Group 64">
            <a:extLst>
              <a:ext uri="{FF2B5EF4-FFF2-40B4-BE49-F238E27FC236}">
                <a16:creationId xmlns:a16="http://schemas.microsoft.com/office/drawing/2014/main" id="{E3F5F107-B506-49D0-B9C9-653288461C4E}"/>
              </a:ext>
            </a:extLst>
          </p:cNvPr>
          <p:cNvGrpSpPr>
            <a:grpSpLocks noChangeAspect="1"/>
          </p:cNvGrpSpPr>
          <p:nvPr/>
        </p:nvGrpSpPr>
        <p:grpSpPr>
          <a:xfrm>
            <a:off x="342426" y="4886684"/>
            <a:ext cx="1594861" cy="1352465"/>
            <a:chOff x="489227" y="4166004"/>
            <a:chExt cx="870316" cy="738041"/>
          </a:xfrm>
        </p:grpSpPr>
        <p:grpSp>
          <p:nvGrpSpPr>
            <p:cNvPr id="175" name="Group 12">
              <a:extLst>
                <a:ext uri="{FF2B5EF4-FFF2-40B4-BE49-F238E27FC236}">
                  <a16:creationId xmlns:a16="http://schemas.microsoft.com/office/drawing/2014/main" id="{80D267B2-4E0E-4358-AFA3-9D733D75BEDA}"/>
                </a:ext>
              </a:extLst>
            </p:cNvPr>
            <p:cNvGrpSpPr>
              <a:grpSpLocks noChangeAspect="1"/>
            </p:cNvGrpSpPr>
            <p:nvPr/>
          </p:nvGrpSpPr>
          <p:grpSpPr bwMode="auto">
            <a:xfrm>
              <a:off x="581889" y="4166004"/>
              <a:ext cx="620724" cy="445094"/>
              <a:chOff x="4543" y="2187"/>
              <a:chExt cx="258" cy="185"/>
            </a:xfrm>
            <a:solidFill>
              <a:schemeClr val="bg1"/>
            </a:solidFill>
          </p:grpSpPr>
          <p:sp>
            <p:nvSpPr>
              <p:cNvPr id="177" name="Freeform 13">
                <a:extLst>
                  <a:ext uri="{FF2B5EF4-FFF2-40B4-BE49-F238E27FC236}">
                    <a16:creationId xmlns:a16="http://schemas.microsoft.com/office/drawing/2014/main" id="{DAF5C7F3-7376-4D44-996B-4663197F52CE}"/>
                  </a:ext>
                </a:extLst>
              </p:cNvPr>
              <p:cNvSpPr>
                <a:spLocks/>
              </p:cNvSpPr>
              <p:nvPr/>
            </p:nvSpPr>
            <p:spPr bwMode="auto">
              <a:xfrm>
                <a:off x="4543" y="2187"/>
                <a:ext cx="258" cy="159"/>
              </a:xfrm>
              <a:custGeom>
                <a:avLst/>
                <a:gdLst>
                  <a:gd name="T0" fmla="*/ 635 w 720"/>
                  <a:gd name="T1" fmla="*/ 467 h 467"/>
                  <a:gd name="T2" fmla="*/ 620 w 720"/>
                  <a:gd name="T3" fmla="*/ 467 h 467"/>
                  <a:gd name="T4" fmla="*/ 620 w 720"/>
                  <a:gd name="T5" fmla="*/ 438 h 467"/>
                  <a:gd name="T6" fmla="*/ 635 w 720"/>
                  <a:gd name="T7" fmla="*/ 438 h 467"/>
                  <a:gd name="T8" fmla="*/ 691 w 720"/>
                  <a:gd name="T9" fmla="*/ 382 h 467"/>
                  <a:gd name="T10" fmla="*/ 691 w 720"/>
                  <a:gd name="T11" fmla="*/ 85 h 467"/>
                  <a:gd name="T12" fmla="*/ 635 w 720"/>
                  <a:gd name="T13" fmla="*/ 29 h 467"/>
                  <a:gd name="T14" fmla="*/ 85 w 720"/>
                  <a:gd name="T15" fmla="*/ 29 h 467"/>
                  <a:gd name="T16" fmla="*/ 29 w 720"/>
                  <a:gd name="T17" fmla="*/ 85 h 467"/>
                  <a:gd name="T18" fmla="*/ 29 w 720"/>
                  <a:gd name="T19" fmla="*/ 382 h 467"/>
                  <a:gd name="T20" fmla="*/ 85 w 720"/>
                  <a:gd name="T21" fmla="*/ 438 h 467"/>
                  <a:gd name="T22" fmla="*/ 99 w 720"/>
                  <a:gd name="T23" fmla="*/ 438 h 467"/>
                  <a:gd name="T24" fmla="*/ 99 w 720"/>
                  <a:gd name="T25" fmla="*/ 467 h 467"/>
                  <a:gd name="T26" fmla="*/ 85 w 720"/>
                  <a:gd name="T27" fmla="*/ 467 h 467"/>
                  <a:gd name="T28" fmla="*/ 0 w 720"/>
                  <a:gd name="T29" fmla="*/ 382 h 467"/>
                  <a:gd name="T30" fmla="*/ 0 w 720"/>
                  <a:gd name="T31" fmla="*/ 85 h 467"/>
                  <a:gd name="T32" fmla="*/ 85 w 720"/>
                  <a:gd name="T33" fmla="*/ 0 h 467"/>
                  <a:gd name="T34" fmla="*/ 635 w 720"/>
                  <a:gd name="T35" fmla="*/ 0 h 467"/>
                  <a:gd name="T36" fmla="*/ 720 w 720"/>
                  <a:gd name="T37" fmla="*/ 85 h 467"/>
                  <a:gd name="T38" fmla="*/ 720 w 720"/>
                  <a:gd name="T39" fmla="*/ 382 h 467"/>
                  <a:gd name="T40" fmla="*/ 635 w 720"/>
                  <a:gd name="T41" fmla="*/ 467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20" h="467">
                    <a:moveTo>
                      <a:pt x="635" y="467"/>
                    </a:moveTo>
                    <a:cubicBezTo>
                      <a:pt x="620" y="467"/>
                      <a:pt x="620" y="467"/>
                      <a:pt x="620" y="467"/>
                    </a:cubicBezTo>
                    <a:cubicBezTo>
                      <a:pt x="620" y="438"/>
                      <a:pt x="620" y="438"/>
                      <a:pt x="620" y="438"/>
                    </a:cubicBezTo>
                    <a:cubicBezTo>
                      <a:pt x="635" y="438"/>
                      <a:pt x="635" y="438"/>
                      <a:pt x="635" y="438"/>
                    </a:cubicBezTo>
                    <a:cubicBezTo>
                      <a:pt x="666" y="438"/>
                      <a:pt x="691" y="413"/>
                      <a:pt x="691" y="382"/>
                    </a:cubicBezTo>
                    <a:cubicBezTo>
                      <a:pt x="691" y="85"/>
                      <a:pt x="691" y="85"/>
                      <a:pt x="691" y="85"/>
                    </a:cubicBezTo>
                    <a:cubicBezTo>
                      <a:pt x="691" y="54"/>
                      <a:pt x="666" y="29"/>
                      <a:pt x="635" y="29"/>
                    </a:cubicBezTo>
                    <a:cubicBezTo>
                      <a:pt x="85" y="29"/>
                      <a:pt x="85" y="29"/>
                      <a:pt x="85" y="29"/>
                    </a:cubicBezTo>
                    <a:cubicBezTo>
                      <a:pt x="54" y="29"/>
                      <a:pt x="29" y="54"/>
                      <a:pt x="29" y="85"/>
                    </a:cubicBezTo>
                    <a:cubicBezTo>
                      <a:pt x="29" y="382"/>
                      <a:pt x="29" y="382"/>
                      <a:pt x="29" y="382"/>
                    </a:cubicBezTo>
                    <a:cubicBezTo>
                      <a:pt x="29" y="413"/>
                      <a:pt x="54" y="438"/>
                      <a:pt x="85" y="438"/>
                    </a:cubicBezTo>
                    <a:cubicBezTo>
                      <a:pt x="99" y="438"/>
                      <a:pt x="99" y="438"/>
                      <a:pt x="99" y="438"/>
                    </a:cubicBezTo>
                    <a:cubicBezTo>
                      <a:pt x="99" y="467"/>
                      <a:pt x="99" y="467"/>
                      <a:pt x="99" y="467"/>
                    </a:cubicBezTo>
                    <a:cubicBezTo>
                      <a:pt x="85" y="467"/>
                      <a:pt x="85" y="467"/>
                      <a:pt x="85" y="467"/>
                    </a:cubicBezTo>
                    <a:cubicBezTo>
                      <a:pt x="38" y="467"/>
                      <a:pt x="0" y="429"/>
                      <a:pt x="0" y="382"/>
                    </a:cubicBezTo>
                    <a:cubicBezTo>
                      <a:pt x="0" y="85"/>
                      <a:pt x="0" y="85"/>
                      <a:pt x="0" y="85"/>
                    </a:cubicBezTo>
                    <a:cubicBezTo>
                      <a:pt x="0" y="38"/>
                      <a:pt x="38" y="0"/>
                      <a:pt x="85" y="0"/>
                    </a:cubicBezTo>
                    <a:cubicBezTo>
                      <a:pt x="635" y="0"/>
                      <a:pt x="635" y="0"/>
                      <a:pt x="635" y="0"/>
                    </a:cubicBezTo>
                    <a:cubicBezTo>
                      <a:pt x="682" y="0"/>
                      <a:pt x="720" y="38"/>
                      <a:pt x="720" y="85"/>
                    </a:cubicBezTo>
                    <a:cubicBezTo>
                      <a:pt x="720" y="382"/>
                      <a:pt x="720" y="382"/>
                      <a:pt x="720" y="382"/>
                    </a:cubicBezTo>
                    <a:cubicBezTo>
                      <a:pt x="720" y="429"/>
                      <a:pt x="682" y="467"/>
                      <a:pt x="635" y="467"/>
                    </a:cubicBezTo>
                  </a:path>
                </a:pathLst>
              </a:cu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178" name="Freeform 14">
                <a:extLst>
                  <a:ext uri="{FF2B5EF4-FFF2-40B4-BE49-F238E27FC236}">
                    <a16:creationId xmlns:a16="http://schemas.microsoft.com/office/drawing/2014/main" id="{6E9E627A-248F-4B15-93D6-142F275B02DF}"/>
                  </a:ext>
                </a:extLst>
              </p:cNvPr>
              <p:cNvSpPr>
                <a:spLocks/>
              </p:cNvSpPr>
              <p:nvPr/>
            </p:nvSpPr>
            <p:spPr bwMode="auto">
              <a:xfrm>
                <a:off x="4591" y="2311"/>
                <a:ext cx="28" cy="61"/>
              </a:xfrm>
              <a:custGeom>
                <a:avLst/>
                <a:gdLst>
                  <a:gd name="T0" fmla="*/ 40 w 79"/>
                  <a:gd name="T1" fmla="*/ 169 h 169"/>
                  <a:gd name="T2" fmla="*/ 0 w 79"/>
                  <a:gd name="T3" fmla="*/ 130 h 169"/>
                  <a:gd name="T4" fmla="*/ 0 w 79"/>
                  <a:gd name="T5" fmla="*/ 39 h 169"/>
                  <a:gd name="T6" fmla="*/ 40 w 79"/>
                  <a:gd name="T7" fmla="*/ 0 h 169"/>
                  <a:gd name="T8" fmla="*/ 40 w 79"/>
                  <a:gd name="T9" fmla="*/ 0 h 169"/>
                  <a:gd name="T10" fmla="*/ 79 w 79"/>
                  <a:gd name="T11" fmla="*/ 39 h 169"/>
                  <a:gd name="T12" fmla="*/ 79 w 79"/>
                  <a:gd name="T13" fmla="*/ 130 h 169"/>
                  <a:gd name="T14" fmla="*/ 40 w 79"/>
                  <a:gd name="T15" fmla="*/ 169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169">
                    <a:moveTo>
                      <a:pt x="40" y="169"/>
                    </a:moveTo>
                    <a:cubicBezTo>
                      <a:pt x="18" y="169"/>
                      <a:pt x="0" y="152"/>
                      <a:pt x="0" y="130"/>
                    </a:cubicBezTo>
                    <a:cubicBezTo>
                      <a:pt x="0" y="39"/>
                      <a:pt x="0" y="39"/>
                      <a:pt x="0" y="39"/>
                    </a:cubicBezTo>
                    <a:cubicBezTo>
                      <a:pt x="0" y="17"/>
                      <a:pt x="18" y="0"/>
                      <a:pt x="40" y="0"/>
                    </a:cubicBezTo>
                    <a:cubicBezTo>
                      <a:pt x="40" y="0"/>
                      <a:pt x="40" y="0"/>
                      <a:pt x="40" y="0"/>
                    </a:cubicBezTo>
                    <a:cubicBezTo>
                      <a:pt x="62" y="0"/>
                      <a:pt x="79" y="17"/>
                      <a:pt x="79" y="39"/>
                    </a:cubicBezTo>
                    <a:cubicBezTo>
                      <a:pt x="79" y="130"/>
                      <a:pt x="79" y="130"/>
                      <a:pt x="79" y="130"/>
                    </a:cubicBezTo>
                    <a:cubicBezTo>
                      <a:pt x="79" y="152"/>
                      <a:pt x="62" y="169"/>
                      <a:pt x="40" y="169"/>
                    </a:cubicBezTo>
                    <a:close/>
                  </a:path>
                </a:pathLst>
              </a:cu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179" name="Freeform 15">
                <a:extLst>
                  <a:ext uri="{FF2B5EF4-FFF2-40B4-BE49-F238E27FC236}">
                    <a16:creationId xmlns:a16="http://schemas.microsoft.com/office/drawing/2014/main" id="{6169F519-D0E5-4148-B953-392D865B397E}"/>
                  </a:ext>
                </a:extLst>
              </p:cNvPr>
              <p:cNvSpPr>
                <a:spLocks/>
              </p:cNvSpPr>
              <p:nvPr/>
            </p:nvSpPr>
            <p:spPr bwMode="auto">
              <a:xfrm>
                <a:off x="4635" y="2259"/>
                <a:ext cx="29" cy="113"/>
              </a:xfrm>
              <a:custGeom>
                <a:avLst/>
                <a:gdLst>
                  <a:gd name="T0" fmla="*/ 40 w 79"/>
                  <a:gd name="T1" fmla="*/ 312 h 312"/>
                  <a:gd name="T2" fmla="*/ 0 w 79"/>
                  <a:gd name="T3" fmla="*/ 273 h 312"/>
                  <a:gd name="T4" fmla="*/ 0 w 79"/>
                  <a:gd name="T5" fmla="*/ 40 h 312"/>
                  <a:gd name="T6" fmla="*/ 40 w 79"/>
                  <a:gd name="T7" fmla="*/ 0 h 312"/>
                  <a:gd name="T8" fmla="*/ 79 w 79"/>
                  <a:gd name="T9" fmla="*/ 40 h 312"/>
                  <a:gd name="T10" fmla="*/ 79 w 79"/>
                  <a:gd name="T11" fmla="*/ 273 h 312"/>
                  <a:gd name="T12" fmla="*/ 40 w 79"/>
                  <a:gd name="T13" fmla="*/ 312 h 312"/>
                </a:gdLst>
                <a:ahLst/>
                <a:cxnLst>
                  <a:cxn ang="0">
                    <a:pos x="T0" y="T1"/>
                  </a:cxn>
                  <a:cxn ang="0">
                    <a:pos x="T2" y="T3"/>
                  </a:cxn>
                  <a:cxn ang="0">
                    <a:pos x="T4" y="T5"/>
                  </a:cxn>
                  <a:cxn ang="0">
                    <a:pos x="T6" y="T7"/>
                  </a:cxn>
                  <a:cxn ang="0">
                    <a:pos x="T8" y="T9"/>
                  </a:cxn>
                  <a:cxn ang="0">
                    <a:pos x="T10" y="T11"/>
                  </a:cxn>
                  <a:cxn ang="0">
                    <a:pos x="T12" y="T13"/>
                  </a:cxn>
                </a:cxnLst>
                <a:rect l="0" t="0" r="r" b="b"/>
                <a:pathLst>
                  <a:path w="79" h="312">
                    <a:moveTo>
                      <a:pt x="40" y="312"/>
                    </a:moveTo>
                    <a:cubicBezTo>
                      <a:pt x="18" y="312"/>
                      <a:pt x="0" y="295"/>
                      <a:pt x="0" y="273"/>
                    </a:cubicBezTo>
                    <a:cubicBezTo>
                      <a:pt x="0" y="40"/>
                      <a:pt x="0" y="40"/>
                      <a:pt x="0" y="40"/>
                    </a:cubicBezTo>
                    <a:cubicBezTo>
                      <a:pt x="0" y="18"/>
                      <a:pt x="18" y="0"/>
                      <a:pt x="40" y="0"/>
                    </a:cubicBezTo>
                    <a:cubicBezTo>
                      <a:pt x="62" y="0"/>
                      <a:pt x="79" y="18"/>
                      <a:pt x="79" y="40"/>
                    </a:cubicBezTo>
                    <a:cubicBezTo>
                      <a:pt x="79" y="273"/>
                      <a:pt x="79" y="273"/>
                      <a:pt x="79" y="273"/>
                    </a:cubicBezTo>
                    <a:cubicBezTo>
                      <a:pt x="79" y="295"/>
                      <a:pt x="62" y="312"/>
                      <a:pt x="40" y="312"/>
                    </a:cubicBezTo>
                  </a:path>
                </a:pathLst>
              </a:cu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180" name="Freeform 16">
                <a:extLst>
                  <a:ext uri="{FF2B5EF4-FFF2-40B4-BE49-F238E27FC236}">
                    <a16:creationId xmlns:a16="http://schemas.microsoft.com/office/drawing/2014/main" id="{F30520C5-AB0E-4610-B92E-554DEC454B9B}"/>
                  </a:ext>
                </a:extLst>
              </p:cNvPr>
              <p:cNvSpPr>
                <a:spLocks/>
              </p:cNvSpPr>
              <p:nvPr/>
            </p:nvSpPr>
            <p:spPr bwMode="auto">
              <a:xfrm>
                <a:off x="4724" y="2223"/>
                <a:ext cx="29" cy="149"/>
              </a:xfrm>
              <a:custGeom>
                <a:avLst/>
                <a:gdLst>
                  <a:gd name="T0" fmla="*/ 40 w 79"/>
                  <a:gd name="T1" fmla="*/ 409 h 409"/>
                  <a:gd name="T2" fmla="*/ 0 w 79"/>
                  <a:gd name="T3" fmla="*/ 370 h 409"/>
                  <a:gd name="T4" fmla="*/ 0 w 79"/>
                  <a:gd name="T5" fmla="*/ 39 h 409"/>
                  <a:gd name="T6" fmla="*/ 40 w 79"/>
                  <a:gd name="T7" fmla="*/ 0 h 409"/>
                  <a:gd name="T8" fmla="*/ 79 w 79"/>
                  <a:gd name="T9" fmla="*/ 39 h 409"/>
                  <a:gd name="T10" fmla="*/ 79 w 79"/>
                  <a:gd name="T11" fmla="*/ 370 h 409"/>
                  <a:gd name="T12" fmla="*/ 40 w 79"/>
                  <a:gd name="T13" fmla="*/ 409 h 409"/>
                </a:gdLst>
                <a:ahLst/>
                <a:cxnLst>
                  <a:cxn ang="0">
                    <a:pos x="T0" y="T1"/>
                  </a:cxn>
                  <a:cxn ang="0">
                    <a:pos x="T2" y="T3"/>
                  </a:cxn>
                  <a:cxn ang="0">
                    <a:pos x="T4" y="T5"/>
                  </a:cxn>
                  <a:cxn ang="0">
                    <a:pos x="T6" y="T7"/>
                  </a:cxn>
                  <a:cxn ang="0">
                    <a:pos x="T8" y="T9"/>
                  </a:cxn>
                  <a:cxn ang="0">
                    <a:pos x="T10" y="T11"/>
                  </a:cxn>
                  <a:cxn ang="0">
                    <a:pos x="T12" y="T13"/>
                  </a:cxn>
                </a:cxnLst>
                <a:rect l="0" t="0" r="r" b="b"/>
                <a:pathLst>
                  <a:path w="79" h="409">
                    <a:moveTo>
                      <a:pt x="40" y="409"/>
                    </a:moveTo>
                    <a:cubicBezTo>
                      <a:pt x="18" y="409"/>
                      <a:pt x="0" y="392"/>
                      <a:pt x="0" y="370"/>
                    </a:cubicBezTo>
                    <a:cubicBezTo>
                      <a:pt x="0" y="39"/>
                      <a:pt x="0" y="39"/>
                      <a:pt x="0" y="39"/>
                    </a:cubicBezTo>
                    <a:cubicBezTo>
                      <a:pt x="0" y="18"/>
                      <a:pt x="18" y="0"/>
                      <a:pt x="40" y="0"/>
                    </a:cubicBezTo>
                    <a:cubicBezTo>
                      <a:pt x="61" y="0"/>
                      <a:pt x="79" y="18"/>
                      <a:pt x="79" y="39"/>
                    </a:cubicBezTo>
                    <a:cubicBezTo>
                      <a:pt x="79" y="370"/>
                      <a:pt x="79" y="370"/>
                      <a:pt x="79" y="370"/>
                    </a:cubicBezTo>
                    <a:cubicBezTo>
                      <a:pt x="79" y="392"/>
                      <a:pt x="61" y="409"/>
                      <a:pt x="40" y="409"/>
                    </a:cubicBezTo>
                  </a:path>
                </a:pathLst>
              </a:cu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181" name="Freeform 17">
                <a:extLst>
                  <a:ext uri="{FF2B5EF4-FFF2-40B4-BE49-F238E27FC236}">
                    <a16:creationId xmlns:a16="http://schemas.microsoft.com/office/drawing/2014/main" id="{20F193DF-74F2-47EC-98ED-76644699AA08}"/>
                  </a:ext>
                </a:extLst>
              </p:cNvPr>
              <p:cNvSpPr>
                <a:spLocks/>
              </p:cNvSpPr>
              <p:nvPr/>
            </p:nvSpPr>
            <p:spPr bwMode="auto">
              <a:xfrm>
                <a:off x="4680" y="2280"/>
                <a:ext cx="28" cy="92"/>
              </a:xfrm>
              <a:custGeom>
                <a:avLst/>
                <a:gdLst>
                  <a:gd name="T0" fmla="*/ 40 w 79"/>
                  <a:gd name="T1" fmla="*/ 252 h 252"/>
                  <a:gd name="T2" fmla="*/ 0 w 79"/>
                  <a:gd name="T3" fmla="*/ 213 h 252"/>
                  <a:gd name="T4" fmla="*/ 0 w 79"/>
                  <a:gd name="T5" fmla="*/ 40 h 252"/>
                  <a:gd name="T6" fmla="*/ 40 w 79"/>
                  <a:gd name="T7" fmla="*/ 0 h 252"/>
                  <a:gd name="T8" fmla="*/ 79 w 79"/>
                  <a:gd name="T9" fmla="*/ 40 h 252"/>
                  <a:gd name="T10" fmla="*/ 79 w 79"/>
                  <a:gd name="T11" fmla="*/ 213 h 252"/>
                  <a:gd name="T12" fmla="*/ 40 w 79"/>
                  <a:gd name="T13" fmla="*/ 252 h 252"/>
                </a:gdLst>
                <a:ahLst/>
                <a:cxnLst>
                  <a:cxn ang="0">
                    <a:pos x="T0" y="T1"/>
                  </a:cxn>
                  <a:cxn ang="0">
                    <a:pos x="T2" y="T3"/>
                  </a:cxn>
                  <a:cxn ang="0">
                    <a:pos x="T4" y="T5"/>
                  </a:cxn>
                  <a:cxn ang="0">
                    <a:pos x="T6" y="T7"/>
                  </a:cxn>
                  <a:cxn ang="0">
                    <a:pos x="T8" y="T9"/>
                  </a:cxn>
                  <a:cxn ang="0">
                    <a:pos x="T10" y="T11"/>
                  </a:cxn>
                  <a:cxn ang="0">
                    <a:pos x="T12" y="T13"/>
                  </a:cxn>
                </a:cxnLst>
                <a:rect l="0" t="0" r="r" b="b"/>
                <a:pathLst>
                  <a:path w="79" h="252">
                    <a:moveTo>
                      <a:pt x="40" y="252"/>
                    </a:moveTo>
                    <a:cubicBezTo>
                      <a:pt x="18" y="252"/>
                      <a:pt x="0" y="235"/>
                      <a:pt x="0" y="213"/>
                    </a:cubicBezTo>
                    <a:cubicBezTo>
                      <a:pt x="0" y="40"/>
                      <a:pt x="0" y="40"/>
                      <a:pt x="0" y="40"/>
                    </a:cubicBezTo>
                    <a:cubicBezTo>
                      <a:pt x="0" y="18"/>
                      <a:pt x="18" y="0"/>
                      <a:pt x="40" y="0"/>
                    </a:cubicBezTo>
                    <a:cubicBezTo>
                      <a:pt x="61" y="0"/>
                      <a:pt x="79" y="18"/>
                      <a:pt x="79" y="40"/>
                    </a:cubicBezTo>
                    <a:cubicBezTo>
                      <a:pt x="79" y="213"/>
                      <a:pt x="79" y="213"/>
                      <a:pt x="79" y="213"/>
                    </a:cubicBezTo>
                    <a:cubicBezTo>
                      <a:pt x="79" y="235"/>
                      <a:pt x="62" y="252"/>
                      <a:pt x="40" y="252"/>
                    </a:cubicBezTo>
                  </a:path>
                </a:pathLst>
              </a:cu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n-ea"/>
                  <a:cs typeface="+mn-cs"/>
                </a:endParaRPr>
              </a:p>
            </p:txBody>
          </p:sp>
        </p:grpSp>
        <p:sp>
          <p:nvSpPr>
            <p:cNvPr id="183" name="Rectangle 182">
              <a:extLst>
                <a:ext uri="{FF2B5EF4-FFF2-40B4-BE49-F238E27FC236}">
                  <a16:creationId xmlns:a16="http://schemas.microsoft.com/office/drawing/2014/main" id="{23A0614F-EB60-418D-B459-CD0ED059819E}"/>
                </a:ext>
              </a:extLst>
            </p:cNvPr>
            <p:cNvSpPr/>
            <p:nvPr/>
          </p:nvSpPr>
          <p:spPr>
            <a:xfrm>
              <a:off x="489227" y="4596268"/>
              <a:ext cx="870316" cy="307777"/>
            </a:xfrm>
            <a:prstGeom prst="rect">
              <a:avLst/>
            </a:prstGeom>
          </p:spPr>
          <p:txBody>
            <a:bodyPr wrap="square">
              <a:spAutoFit/>
            </a:bodyPr>
            <a:lstStyle/>
            <a:p>
              <a:pPr algn="ctr"/>
              <a:r>
                <a:rPr lang="en-US" sz="140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Power BI</a:t>
              </a:r>
            </a:p>
          </p:txBody>
        </p:sp>
      </p:grpSp>
      <p:cxnSp>
        <p:nvCxnSpPr>
          <p:cNvPr id="6" name="Straight Connector 5">
            <a:extLst>
              <a:ext uri="{FF2B5EF4-FFF2-40B4-BE49-F238E27FC236}">
                <a16:creationId xmlns:a16="http://schemas.microsoft.com/office/drawing/2014/main" id="{BC7373C3-33B6-4CB0-9B28-901D85964E3A}"/>
              </a:ext>
            </a:extLst>
          </p:cNvPr>
          <p:cNvCxnSpPr/>
          <p:nvPr/>
        </p:nvCxnSpPr>
        <p:spPr>
          <a:xfrm>
            <a:off x="1386930" y="3042699"/>
            <a:ext cx="161676" cy="0"/>
          </a:xfrm>
          <a:prstGeom prst="line">
            <a:avLst/>
          </a:prstGeom>
          <a:ln>
            <a:solidFill>
              <a:srgbClr val="0077FF"/>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511C9D1-25C5-4704-B80F-5F8E1A695A77}"/>
              </a:ext>
            </a:extLst>
          </p:cNvPr>
          <p:cNvCxnSpPr>
            <a:cxnSpLocks/>
          </p:cNvCxnSpPr>
          <p:nvPr/>
        </p:nvCxnSpPr>
        <p:spPr>
          <a:xfrm>
            <a:off x="1608242" y="2790907"/>
            <a:ext cx="0" cy="152400"/>
          </a:xfrm>
          <a:prstGeom prst="line">
            <a:avLst/>
          </a:prstGeom>
          <a:ln>
            <a:solidFill>
              <a:srgbClr val="0077FF"/>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99DFA417-F4A9-441D-AC8F-C2D03FD40D85}"/>
              </a:ext>
            </a:extLst>
          </p:cNvPr>
          <p:cNvCxnSpPr/>
          <p:nvPr/>
        </p:nvCxnSpPr>
        <p:spPr>
          <a:xfrm>
            <a:off x="1385060" y="3031479"/>
            <a:ext cx="161676" cy="0"/>
          </a:xfrm>
          <a:prstGeom prst="line">
            <a:avLst/>
          </a:prstGeom>
          <a:ln>
            <a:solidFill>
              <a:srgbClr val="7AB1F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D7AA8AD4-1F16-4E6A-8509-9A90795927A0}"/>
              </a:ext>
            </a:extLst>
          </p:cNvPr>
          <p:cNvCxnSpPr>
            <a:cxnSpLocks/>
          </p:cNvCxnSpPr>
          <p:nvPr/>
        </p:nvCxnSpPr>
        <p:spPr>
          <a:xfrm flipH="1">
            <a:off x="2083753" y="1548867"/>
            <a:ext cx="287992" cy="6173"/>
          </a:xfrm>
          <a:prstGeom prst="line">
            <a:avLst/>
          </a:prstGeom>
          <a:ln w="19050">
            <a:tailEnd type="oval" w="lg" len="lg"/>
          </a:ln>
        </p:spPr>
        <p:style>
          <a:lnRef idx="1">
            <a:schemeClr val="accent1"/>
          </a:lnRef>
          <a:fillRef idx="0">
            <a:schemeClr val="accent1"/>
          </a:fillRef>
          <a:effectRef idx="0">
            <a:schemeClr val="accent1"/>
          </a:effectRef>
          <a:fontRef idx="minor">
            <a:schemeClr val="tx1"/>
          </a:fontRef>
        </p:style>
      </p:cxnSp>
      <p:sp>
        <p:nvSpPr>
          <p:cNvPr id="114" name="Rectangle 113">
            <a:extLst>
              <a:ext uri="{FF2B5EF4-FFF2-40B4-BE49-F238E27FC236}">
                <a16:creationId xmlns:a16="http://schemas.microsoft.com/office/drawing/2014/main" id="{A6530B3F-7A08-4CC9-9A7D-7389318A847A}"/>
              </a:ext>
            </a:extLst>
          </p:cNvPr>
          <p:cNvSpPr/>
          <p:nvPr/>
        </p:nvSpPr>
        <p:spPr>
          <a:xfrm>
            <a:off x="8872235" y="892471"/>
            <a:ext cx="3045957" cy="5534580"/>
          </a:xfrm>
          <a:prstGeom prst="rect">
            <a:avLst/>
          </a:prstGeom>
          <a:solidFill>
            <a:schemeClr val="bg1">
              <a:lumMod val="95000"/>
              <a:alpha val="40000"/>
            </a:schemeClr>
          </a:solidFill>
          <a:ln w="3175">
            <a:solidFill>
              <a:srgbClr val="0070C0">
                <a:alpha val="14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a:solidFill>
                <a:schemeClr val="tx1"/>
              </a:solidFill>
            </a:endParaRPr>
          </a:p>
        </p:txBody>
      </p:sp>
    </p:spTree>
    <p:extLst>
      <p:ext uri="{BB962C8B-B14F-4D97-AF65-F5344CB8AC3E}">
        <p14:creationId xmlns:p14="http://schemas.microsoft.com/office/powerpoint/2010/main" val="4607141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9"/>
                                        </p:tgtEl>
                                        <p:attrNameLst>
                                          <p:attrName>style.visibility</p:attrName>
                                        </p:attrNameLst>
                                      </p:cBhvr>
                                      <p:to>
                                        <p:strVal val="visible"/>
                                      </p:to>
                                    </p:set>
                                    <p:animEffect transition="in" filter="fade">
                                      <p:cBhvr>
                                        <p:cTn id="7" dur="500"/>
                                        <p:tgtEl>
                                          <p:spTgt spid="18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2"/>
                                        </p:tgtEl>
                                        <p:attrNameLst>
                                          <p:attrName>style.visibility</p:attrName>
                                        </p:attrNameLst>
                                      </p:cBhvr>
                                      <p:to>
                                        <p:strVal val="visible"/>
                                      </p:to>
                                    </p:set>
                                    <p:animEffect transition="in" filter="fade">
                                      <p:cBhvr>
                                        <p:cTn id="10" dur="500"/>
                                        <p:tgtEl>
                                          <p:spTgt spid="19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7"/>
                                        </p:tgtEl>
                                        <p:attrNameLst>
                                          <p:attrName>style.visibility</p:attrName>
                                        </p:attrNameLst>
                                      </p:cBhvr>
                                      <p:to>
                                        <p:strVal val="visible"/>
                                      </p:to>
                                    </p:set>
                                    <p:animEffect transition="in" filter="fade">
                                      <p:cBhvr>
                                        <p:cTn id="13" dur="500"/>
                                        <p:tgtEl>
                                          <p:spTgt spid="11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0"/>
                                        </p:tgtEl>
                                        <p:attrNameLst>
                                          <p:attrName>style.visibility</p:attrName>
                                        </p:attrNameLst>
                                      </p:cBhvr>
                                      <p:to>
                                        <p:strVal val="visible"/>
                                      </p:to>
                                    </p:set>
                                    <p:animEffect transition="in" filter="fade">
                                      <p:cBhvr>
                                        <p:cTn id="16" dur="500"/>
                                        <p:tgtEl>
                                          <p:spTgt spid="12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32"/>
                                        </p:tgtEl>
                                        <p:attrNameLst>
                                          <p:attrName>style.visibility</p:attrName>
                                        </p:attrNameLst>
                                      </p:cBhvr>
                                      <p:to>
                                        <p:strVal val="visible"/>
                                      </p:to>
                                    </p:set>
                                    <p:animEffect transition="in" filter="fade">
                                      <p:cBhvr>
                                        <p:cTn id="19" dur="500"/>
                                        <p:tgtEl>
                                          <p:spTgt spid="132"/>
                                        </p:tgtEl>
                                      </p:cBhvr>
                                    </p:animEffect>
                                  </p:childTnLst>
                                </p:cTn>
                              </p:par>
                              <p:par>
                                <p:cTn id="20" presetID="10" presetClass="entr" presetSubtype="0" fill="hold"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par>
                                <p:cTn id="23" presetID="10" presetClass="entr" presetSubtype="0" fill="hold" nodeType="withEffect">
                                  <p:stCondLst>
                                    <p:cond delay="0"/>
                                  </p:stCondLst>
                                  <p:childTnLst>
                                    <p:set>
                                      <p:cBhvr>
                                        <p:cTn id="24" dur="1" fill="hold">
                                          <p:stCondLst>
                                            <p:cond delay="0"/>
                                          </p:stCondLst>
                                        </p:cTn>
                                        <p:tgtEl>
                                          <p:spTgt spid="116"/>
                                        </p:tgtEl>
                                        <p:attrNameLst>
                                          <p:attrName>style.visibility</p:attrName>
                                        </p:attrNameLst>
                                      </p:cBhvr>
                                      <p:to>
                                        <p:strVal val="visible"/>
                                      </p:to>
                                    </p:set>
                                    <p:animEffect transition="in" filter="fade">
                                      <p:cBhvr>
                                        <p:cTn id="25" dur="500"/>
                                        <p:tgtEl>
                                          <p:spTgt spid="116"/>
                                        </p:tgtEl>
                                      </p:cBhvr>
                                    </p:animEffect>
                                  </p:childTnLst>
                                </p:cTn>
                              </p:par>
                              <p:par>
                                <p:cTn id="26" presetID="10" presetClass="entr" presetSubtype="0" fill="hold"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par>
                                <p:cTn id="29" presetID="10" presetClass="entr" presetSubtype="0" fill="hold" nodeType="withEffect">
                                  <p:stCondLst>
                                    <p:cond delay="0"/>
                                  </p:stCondLst>
                                  <p:childTnLst>
                                    <p:set>
                                      <p:cBhvr>
                                        <p:cTn id="30" dur="1" fill="hold">
                                          <p:stCondLst>
                                            <p:cond delay="0"/>
                                          </p:stCondLst>
                                        </p:cTn>
                                        <p:tgtEl>
                                          <p:spTgt spid="137"/>
                                        </p:tgtEl>
                                        <p:attrNameLst>
                                          <p:attrName>style.visibility</p:attrName>
                                        </p:attrNameLst>
                                      </p:cBhvr>
                                      <p:to>
                                        <p:strVal val="visible"/>
                                      </p:to>
                                    </p:set>
                                    <p:animEffect transition="in" filter="fade">
                                      <p:cBhvr>
                                        <p:cTn id="31" dur="500"/>
                                        <p:tgtEl>
                                          <p:spTgt spid="13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67"/>
                                        </p:tgtEl>
                                        <p:attrNameLst>
                                          <p:attrName>style.visibility</p:attrName>
                                        </p:attrNameLst>
                                      </p:cBhvr>
                                      <p:to>
                                        <p:strVal val="visible"/>
                                      </p:to>
                                    </p:set>
                                    <p:animEffect transition="in" filter="fade">
                                      <p:cBhvr>
                                        <p:cTn id="34" dur="500"/>
                                        <p:tgtEl>
                                          <p:spTgt spid="167"/>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14"/>
                                        </p:tgtEl>
                                        <p:attrNameLst>
                                          <p:attrName>style.visibility</p:attrName>
                                        </p:attrNameLst>
                                      </p:cBhvr>
                                      <p:to>
                                        <p:strVal val="visible"/>
                                      </p:to>
                                    </p:set>
                                    <p:animEffect transition="in" filter="fade">
                                      <p:cBhvr>
                                        <p:cTn id="37" dur="500"/>
                                        <p:tgtEl>
                                          <p:spTgt spid="1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9" grpId="0"/>
      <p:bldP spid="192" grpId="0"/>
      <p:bldP spid="117" grpId="0"/>
      <p:bldP spid="120" grpId="0"/>
      <p:bldP spid="132" grpId="0"/>
      <p:bldP spid="167" grpId="0" animBg="1"/>
      <p:bldP spid="11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Oval 75">
            <a:extLst>
              <a:ext uri="{FF2B5EF4-FFF2-40B4-BE49-F238E27FC236}">
                <a16:creationId xmlns:a16="http://schemas.microsoft.com/office/drawing/2014/main" id="{3B7605FA-7BA9-4D5E-A291-D3895915DCD2}"/>
              </a:ext>
            </a:extLst>
          </p:cNvPr>
          <p:cNvSpPr/>
          <p:nvPr/>
        </p:nvSpPr>
        <p:spPr bwMode="auto">
          <a:xfrm>
            <a:off x="-7946252" y="-4557636"/>
            <a:ext cx="20116800" cy="20116800"/>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Oval 6">
            <a:extLst>
              <a:ext uri="{FF2B5EF4-FFF2-40B4-BE49-F238E27FC236}">
                <a16:creationId xmlns:a16="http://schemas.microsoft.com/office/drawing/2014/main" id="{1BCD1B70-1F82-48BB-949A-20CDBC75A768}"/>
              </a:ext>
            </a:extLst>
          </p:cNvPr>
          <p:cNvSpPr/>
          <p:nvPr/>
        </p:nvSpPr>
        <p:spPr bwMode="auto">
          <a:xfrm>
            <a:off x="-6117452" y="-2286000"/>
            <a:ext cx="16459200" cy="16459200"/>
          </a:xfrm>
          <a:prstGeom prst="ellipse">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Oval 5">
            <a:extLst>
              <a:ext uri="{FF2B5EF4-FFF2-40B4-BE49-F238E27FC236}">
                <a16:creationId xmlns:a16="http://schemas.microsoft.com/office/drawing/2014/main" id="{712AE502-8520-4992-9C78-58DE94D313B2}"/>
              </a:ext>
            </a:extLst>
          </p:cNvPr>
          <p:cNvSpPr/>
          <p:nvPr/>
        </p:nvSpPr>
        <p:spPr bwMode="auto">
          <a:xfrm>
            <a:off x="-4288652" y="-457200"/>
            <a:ext cx="12801600" cy="12801600"/>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Oval 4">
            <a:extLst>
              <a:ext uri="{FF2B5EF4-FFF2-40B4-BE49-F238E27FC236}">
                <a16:creationId xmlns:a16="http://schemas.microsoft.com/office/drawing/2014/main" id="{D43D2176-BD02-41F4-BE3E-F1CB544B22F6}"/>
              </a:ext>
            </a:extLst>
          </p:cNvPr>
          <p:cNvSpPr/>
          <p:nvPr/>
        </p:nvSpPr>
        <p:spPr bwMode="auto">
          <a:xfrm>
            <a:off x="-2459852" y="1371600"/>
            <a:ext cx="9144000" cy="9144000"/>
          </a:xfrm>
          <a:prstGeom prst="ellipse">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Oval 3">
            <a:extLst>
              <a:ext uri="{FF2B5EF4-FFF2-40B4-BE49-F238E27FC236}">
                <a16:creationId xmlns:a16="http://schemas.microsoft.com/office/drawing/2014/main" id="{EEA8AA06-1421-491B-9A0A-B8F0E257B534}"/>
              </a:ext>
            </a:extLst>
          </p:cNvPr>
          <p:cNvSpPr/>
          <p:nvPr/>
        </p:nvSpPr>
        <p:spPr bwMode="auto">
          <a:xfrm>
            <a:off x="-631052" y="3200400"/>
            <a:ext cx="5486400" cy="5486400"/>
          </a:xfrm>
          <a:prstGeom prst="ellipse">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3" name="Group 12">
            <a:extLst>
              <a:ext uri="{FF2B5EF4-FFF2-40B4-BE49-F238E27FC236}">
                <a16:creationId xmlns:a16="http://schemas.microsoft.com/office/drawing/2014/main" id="{39870DCF-0D3C-4900-86CE-1D3390DA7ABE}"/>
              </a:ext>
            </a:extLst>
          </p:cNvPr>
          <p:cNvGrpSpPr/>
          <p:nvPr/>
        </p:nvGrpSpPr>
        <p:grpSpPr>
          <a:xfrm rot="3329781">
            <a:off x="-7815775" y="-4362816"/>
            <a:ext cx="20116800" cy="20433458"/>
            <a:chOff x="-8201432" y="-4431458"/>
            <a:chExt cx="20116800" cy="20433458"/>
          </a:xfrm>
        </p:grpSpPr>
        <p:sp>
          <p:nvSpPr>
            <p:cNvPr id="10" name="Rectangle 9">
              <a:extLst>
                <a:ext uri="{FF2B5EF4-FFF2-40B4-BE49-F238E27FC236}">
                  <a16:creationId xmlns:a16="http://schemas.microsoft.com/office/drawing/2014/main" id="{39754751-272E-4AFB-8909-4932DBDFE38F}"/>
                </a:ext>
              </a:extLst>
            </p:cNvPr>
            <p:cNvSpPr/>
            <p:nvPr/>
          </p:nvSpPr>
          <p:spPr bwMode="auto">
            <a:xfrm>
              <a:off x="-8201432" y="-4431458"/>
              <a:ext cx="10030232" cy="1494705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Rectangle 10">
              <a:extLst>
                <a:ext uri="{FF2B5EF4-FFF2-40B4-BE49-F238E27FC236}">
                  <a16:creationId xmlns:a16="http://schemas.microsoft.com/office/drawing/2014/main" id="{F4643BCB-3747-4CFC-8F2A-AF51A25C404C}"/>
                </a:ext>
              </a:extLst>
            </p:cNvPr>
            <p:cNvSpPr/>
            <p:nvPr/>
          </p:nvSpPr>
          <p:spPr bwMode="auto">
            <a:xfrm>
              <a:off x="-8201432" y="6454236"/>
              <a:ext cx="20116800" cy="954776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5" name="TextBox 14">
            <a:extLst>
              <a:ext uri="{FF2B5EF4-FFF2-40B4-BE49-F238E27FC236}">
                <a16:creationId xmlns:a16="http://schemas.microsoft.com/office/drawing/2014/main" id="{2F4A25E1-C9BE-49E6-9C78-788C7122C43F}"/>
              </a:ext>
            </a:extLst>
          </p:cNvPr>
          <p:cNvSpPr txBox="1"/>
          <p:nvPr/>
        </p:nvSpPr>
        <p:spPr>
          <a:xfrm rot="19526717">
            <a:off x="4423641" y="3533262"/>
            <a:ext cx="1205022"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Logic</a:t>
            </a:r>
          </a:p>
        </p:txBody>
      </p:sp>
      <p:sp>
        <p:nvSpPr>
          <p:cNvPr id="16" name="TextBox 15">
            <a:extLst>
              <a:ext uri="{FF2B5EF4-FFF2-40B4-BE49-F238E27FC236}">
                <a16:creationId xmlns:a16="http://schemas.microsoft.com/office/drawing/2014/main" id="{0498B074-7615-4405-8F2C-C959DC736833}"/>
              </a:ext>
            </a:extLst>
          </p:cNvPr>
          <p:cNvSpPr txBox="1"/>
          <p:nvPr/>
        </p:nvSpPr>
        <p:spPr>
          <a:xfrm rot="19526717">
            <a:off x="5893602" y="2524211"/>
            <a:ext cx="1205022"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Data</a:t>
            </a:r>
          </a:p>
        </p:txBody>
      </p:sp>
      <p:sp>
        <p:nvSpPr>
          <p:cNvPr id="17" name="TextBox 16">
            <a:extLst>
              <a:ext uri="{FF2B5EF4-FFF2-40B4-BE49-F238E27FC236}">
                <a16:creationId xmlns:a16="http://schemas.microsoft.com/office/drawing/2014/main" id="{D7D56077-8CC9-4EBE-97D4-2EED8179FB38}"/>
              </a:ext>
            </a:extLst>
          </p:cNvPr>
          <p:cNvSpPr txBox="1"/>
          <p:nvPr/>
        </p:nvSpPr>
        <p:spPr>
          <a:xfrm rot="19526717">
            <a:off x="7414260" y="1483169"/>
            <a:ext cx="1205022"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Storage</a:t>
            </a:r>
          </a:p>
        </p:txBody>
      </p:sp>
      <p:sp>
        <p:nvSpPr>
          <p:cNvPr id="18" name="TextBox 17">
            <a:extLst>
              <a:ext uri="{FF2B5EF4-FFF2-40B4-BE49-F238E27FC236}">
                <a16:creationId xmlns:a16="http://schemas.microsoft.com/office/drawing/2014/main" id="{F85F5117-5DE6-4B27-B978-9E99A8F6C5F4}"/>
              </a:ext>
            </a:extLst>
          </p:cNvPr>
          <p:cNvSpPr txBox="1"/>
          <p:nvPr/>
        </p:nvSpPr>
        <p:spPr>
          <a:xfrm rot="19526717">
            <a:off x="8881783" y="420227"/>
            <a:ext cx="1345336"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Integration</a:t>
            </a:r>
          </a:p>
        </p:txBody>
      </p:sp>
      <p:sp>
        <p:nvSpPr>
          <p:cNvPr id="3" name="Oval 2">
            <a:extLst>
              <a:ext uri="{FF2B5EF4-FFF2-40B4-BE49-F238E27FC236}">
                <a16:creationId xmlns:a16="http://schemas.microsoft.com/office/drawing/2014/main" id="{6AD35708-27D9-4E62-B171-38827C2DF1E2}"/>
              </a:ext>
            </a:extLst>
          </p:cNvPr>
          <p:cNvSpPr/>
          <p:nvPr/>
        </p:nvSpPr>
        <p:spPr bwMode="auto">
          <a:xfrm>
            <a:off x="1197748" y="5029200"/>
            <a:ext cx="1828800" cy="1828800"/>
          </a:xfrm>
          <a:prstGeom prst="ellipse">
            <a:avLst/>
          </a:prstGeom>
          <a:solidFill>
            <a:schemeClr val="tx1">
              <a:lumMod val="95000"/>
              <a:lumOff val="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4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API</a:t>
            </a:r>
          </a:p>
        </p:txBody>
      </p:sp>
      <p:sp>
        <p:nvSpPr>
          <p:cNvPr id="2" name="Title 1">
            <a:extLst>
              <a:ext uri="{FF2B5EF4-FFF2-40B4-BE49-F238E27FC236}">
                <a16:creationId xmlns:a16="http://schemas.microsoft.com/office/drawing/2014/main" id="{7A6B6CDB-2771-4F9A-95C4-711DFB667CBC}"/>
              </a:ext>
            </a:extLst>
          </p:cNvPr>
          <p:cNvSpPr>
            <a:spLocks noGrp="1"/>
          </p:cNvSpPr>
          <p:nvPr>
            <p:ph type="title"/>
          </p:nvPr>
        </p:nvSpPr>
        <p:spPr>
          <a:xfrm>
            <a:off x="0" y="0"/>
            <a:ext cx="9671305" cy="1107996"/>
          </a:xfrm>
        </p:spPr>
        <p:txBody>
          <a:bodyPr>
            <a:normAutofit/>
          </a:bodyPr>
          <a:lstStyle/>
          <a:p>
            <a:r>
              <a:rPr lang="en-US" sz="4000" b="1" spc="-147" dirty="0">
                <a:ln w="3175">
                  <a:noFill/>
                </a:ln>
                <a:solidFill>
                  <a:srgbClr val="7030A0"/>
                </a:solidFill>
                <a:ea typeface="+mn-ea"/>
                <a:cs typeface="Segoe UI" pitchFamily="34" charset="0"/>
              </a:rPr>
              <a:t>Common Data Service: What's in the box</a:t>
            </a:r>
          </a:p>
        </p:txBody>
      </p:sp>
      <p:sp>
        <p:nvSpPr>
          <p:cNvPr id="23" name="key" title="Icon of a key">
            <a:extLst>
              <a:ext uri="{FF2B5EF4-FFF2-40B4-BE49-F238E27FC236}">
                <a16:creationId xmlns:a16="http://schemas.microsoft.com/office/drawing/2014/main" id="{9A596DC4-DD63-4BDB-9D24-56B33E26A513}"/>
              </a:ext>
            </a:extLst>
          </p:cNvPr>
          <p:cNvSpPr>
            <a:spLocks noChangeAspect="1" noEditPoints="1"/>
          </p:cNvSpPr>
          <p:nvPr/>
        </p:nvSpPr>
        <p:spPr bwMode="auto">
          <a:xfrm>
            <a:off x="3529099" y="5029200"/>
            <a:ext cx="367646" cy="365760"/>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noFill/>
          <a:ln w="285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4" name="Lock" title="Icon of a padlock">
            <a:extLst>
              <a:ext uri="{FF2B5EF4-FFF2-40B4-BE49-F238E27FC236}">
                <a16:creationId xmlns:a16="http://schemas.microsoft.com/office/drawing/2014/main" id="{7DE86046-49E3-4D0D-8117-0FC4A70B40A5}"/>
              </a:ext>
            </a:extLst>
          </p:cNvPr>
          <p:cNvSpPr>
            <a:spLocks noChangeAspect="1" noEditPoints="1"/>
          </p:cNvSpPr>
          <p:nvPr/>
        </p:nvSpPr>
        <p:spPr bwMode="auto">
          <a:xfrm>
            <a:off x="4098795" y="5601423"/>
            <a:ext cx="327121" cy="457200"/>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285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6" name="SecurityCamera_EB35" title="Icon of a security camera">
            <a:extLst>
              <a:ext uri="{FF2B5EF4-FFF2-40B4-BE49-F238E27FC236}">
                <a16:creationId xmlns:a16="http://schemas.microsoft.com/office/drawing/2014/main" id="{9AA66064-FA53-4368-B256-7B66200216CA}"/>
              </a:ext>
            </a:extLst>
          </p:cNvPr>
          <p:cNvSpPr>
            <a:spLocks noChangeAspect="1" noEditPoints="1"/>
          </p:cNvSpPr>
          <p:nvPr/>
        </p:nvSpPr>
        <p:spPr bwMode="auto">
          <a:xfrm>
            <a:off x="3435960" y="6273577"/>
            <a:ext cx="423663" cy="365760"/>
          </a:xfrm>
          <a:custGeom>
            <a:avLst/>
            <a:gdLst>
              <a:gd name="T0" fmla="*/ 1409 w 4712"/>
              <a:gd name="T1" fmla="*/ 2190 h 4068"/>
              <a:gd name="T2" fmla="*/ 1409 w 4712"/>
              <a:gd name="T3" fmla="*/ 3442 h 4068"/>
              <a:gd name="T4" fmla="*/ 0 w 4712"/>
              <a:gd name="T5" fmla="*/ 3442 h 4068"/>
              <a:gd name="T6" fmla="*/ 0 w 4712"/>
              <a:gd name="T7" fmla="*/ 4068 h 4068"/>
              <a:gd name="T8" fmla="*/ 2035 w 4712"/>
              <a:gd name="T9" fmla="*/ 4068 h 4068"/>
              <a:gd name="T10" fmla="*/ 2035 w 4712"/>
              <a:gd name="T11" fmla="*/ 2345 h 4068"/>
              <a:gd name="T12" fmla="*/ 4225 w 4712"/>
              <a:gd name="T13" fmla="*/ 1565 h 4068"/>
              <a:gd name="T14" fmla="*/ 4226 w 4712"/>
              <a:gd name="T15" fmla="*/ 1563 h 4068"/>
              <a:gd name="T16" fmla="*/ 4225 w 4712"/>
              <a:gd name="T17" fmla="*/ 1565 h 4068"/>
              <a:gd name="T18" fmla="*/ 617 w 4712"/>
              <a:gd name="T19" fmla="*/ 662 h 4068"/>
              <a:gd name="T20" fmla="*/ 4225 w 4712"/>
              <a:gd name="T21" fmla="*/ 1565 h 4068"/>
              <a:gd name="T22" fmla="*/ 4400 w 4712"/>
              <a:gd name="T23" fmla="*/ 1608 h 4068"/>
              <a:gd name="T24" fmla="*/ 4712 w 4712"/>
              <a:gd name="T25" fmla="*/ 982 h 4068"/>
              <a:gd name="T26" fmla="*/ 782 w 4712"/>
              <a:gd name="T27" fmla="*/ 0 h 4068"/>
              <a:gd name="T28" fmla="*/ 617 w 4712"/>
              <a:gd name="T29" fmla="*/ 662 h 4068"/>
              <a:gd name="T30" fmla="*/ 617 w 4712"/>
              <a:gd name="T31" fmla="*/ 662 h 4068"/>
              <a:gd name="T32" fmla="*/ 313 w 4712"/>
              <a:gd name="T33" fmla="*/ 1876 h 4068"/>
              <a:gd name="T34" fmla="*/ 3652 w 4712"/>
              <a:gd name="T35" fmla="*/ 2711 h 4068"/>
              <a:gd name="T36" fmla="*/ 4225 w 4712"/>
              <a:gd name="T37" fmla="*/ 1565 h 40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12" h="4068">
                <a:moveTo>
                  <a:pt x="1409" y="2190"/>
                </a:moveTo>
                <a:lnTo>
                  <a:pt x="1409" y="3442"/>
                </a:lnTo>
                <a:lnTo>
                  <a:pt x="0" y="3442"/>
                </a:lnTo>
                <a:moveTo>
                  <a:pt x="0" y="4068"/>
                </a:moveTo>
                <a:lnTo>
                  <a:pt x="2035" y="4068"/>
                </a:lnTo>
                <a:lnTo>
                  <a:pt x="2035" y="2345"/>
                </a:lnTo>
                <a:moveTo>
                  <a:pt x="4225" y="1565"/>
                </a:moveTo>
                <a:lnTo>
                  <a:pt x="4226" y="1563"/>
                </a:lnTo>
                <a:moveTo>
                  <a:pt x="4225" y="1565"/>
                </a:moveTo>
                <a:lnTo>
                  <a:pt x="617" y="662"/>
                </a:lnTo>
                <a:moveTo>
                  <a:pt x="4225" y="1565"/>
                </a:moveTo>
                <a:lnTo>
                  <a:pt x="4400" y="1608"/>
                </a:lnTo>
                <a:lnTo>
                  <a:pt x="4712" y="982"/>
                </a:lnTo>
                <a:lnTo>
                  <a:pt x="782" y="0"/>
                </a:lnTo>
                <a:lnTo>
                  <a:pt x="617" y="662"/>
                </a:lnTo>
                <a:moveTo>
                  <a:pt x="617" y="662"/>
                </a:moveTo>
                <a:lnTo>
                  <a:pt x="313" y="1876"/>
                </a:lnTo>
                <a:lnTo>
                  <a:pt x="3652" y="2711"/>
                </a:lnTo>
                <a:lnTo>
                  <a:pt x="4225" y="1565"/>
                </a:lnTo>
              </a:path>
            </a:pathLst>
          </a:custGeom>
          <a:noFill/>
          <a:ln w="285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 name="TextBox 26">
            <a:extLst>
              <a:ext uri="{FF2B5EF4-FFF2-40B4-BE49-F238E27FC236}">
                <a16:creationId xmlns:a16="http://schemas.microsoft.com/office/drawing/2014/main" id="{DF1B60A4-AB52-43B1-BFC4-773080635036}"/>
              </a:ext>
            </a:extLst>
          </p:cNvPr>
          <p:cNvSpPr txBox="1"/>
          <p:nvPr/>
        </p:nvSpPr>
        <p:spPr>
          <a:xfrm>
            <a:off x="3276104" y="5419973"/>
            <a:ext cx="873637" cy="16158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Authentication</a:t>
            </a:r>
          </a:p>
        </p:txBody>
      </p:sp>
      <p:sp>
        <p:nvSpPr>
          <p:cNvPr id="28" name="Rectangle 27">
            <a:extLst>
              <a:ext uri="{FF2B5EF4-FFF2-40B4-BE49-F238E27FC236}">
                <a16:creationId xmlns:a16="http://schemas.microsoft.com/office/drawing/2014/main" id="{B644267E-99AF-4E58-B9B6-2CA7F2B0A019}"/>
              </a:ext>
            </a:extLst>
          </p:cNvPr>
          <p:cNvSpPr/>
          <p:nvPr/>
        </p:nvSpPr>
        <p:spPr bwMode="auto">
          <a:xfrm>
            <a:off x="1009816" y="6857999"/>
            <a:ext cx="11182184" cy="508485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 name="TextBox 29">
            <a:extLst>
              <a:ext uri="{FF2B5EF4-FFF2-40B4-BE49-F238E27FC236}">
                <a16:creationId xmlns:a16="http://schemas.microsoft.com/office/drawing/2014/main" id="{ACAF2446-0428-4342-A150-965B46854716}"/>
              </a:ext>
            </a:extLst>
          </p:cNvPr>
          <p:cNvSpPr txBox="1"/>
          <p:nvPr/>
        </p:nvSpPr>
        <p:spPr>
          <a:xfrm>
            <a:off x="3394517" y="6662295"/>
            <a:ext cx="506549" cy="161583"/>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Auditing</a:t>
            </a:r>
          </a:p>
        </p:txBody>
      </p:sp>
      <p:sp>
        <p:nvSpPr>
          <p:cNvPr id="31" name="TextBox 30">
            <a:extLst>
              <a:ext uri="{FF2B5EF4-FFF2-40B4-BE49-F238E27FC236}">
                <a16:creationId xmlns:a16="http://schemas.microsoft.com/office/drawing/2014/main" id="{B2478DD2-675B-418C-89C3-5E47077C9A18}"/>
              </a:ext>
            </a:extLst>
          </p:cNvPr>
          <p:cNvSpPr txBox="1"/>
          <p:nvPr/>
        </p:nvSpPr>
        <p:spPr>
          <a:xfrm>
            <a:off x="3860002" y="6077873"/>
            <a:ext cx="804707" cy="161583"/>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Authorization</a:t>
            </a:r>
          </a:p>
        </p:txBody>
      </p:sp>
      <p:pic>
        <p:nvPicPr>
          <p:cNvPr id="33" name="Picture 32" descr="A picture containing black, white, woman, sitting&#10;&#10;Description automatically generated">
            <a:extLst>
              <a:ext uri="{FF2B5EF4-FFF2-40B4-BE49-F238E27FC236}">
                <a16:creationId xmlns:a16="http://schemas.microsoft.com/office/drawing/2014/main" id="{2A897BF6-8BB5-4E3D-9ADC-B64B146B1902}"/>
              </a:ext>
            </a:extLst>
          </p:cNvPr>
          <p:cNvPicPr>
            <a:picLocks noChangeAspect="1"/>
          </p:cNvPicPr>
          <p:nvPr/>
        </p:nvPicPr>
        <p:blipFill>
          <a:blip r:embed="rId3"/>
          <a:stretch>
            <a:fillRect/>
          </a:stretch>
        </p:blipFill>
        <p:spPr>
          <a:xfrm>
            <a:off x="5511587" y="3635558"/>
            <a:ext cx="500917" cy="500917"/>
          </a:xfrm>
          <a:prstGeom prst="rect">
            <a:avLst/>
          </a:prstGeom>
        </p:spPr>
      </p:pic>
      <p:sp>
        <p:nvSpPr>
          <p:cNvPr id="34" name="Rectangle 33">
            <a:extLst>
              <a:ext uri="{FF2B5EF4-FFF2-40B4-BE49-F238E27FC236}">
                <a16:creationId xmlns:a16="http://schemas.microsoft.com/office/drawing/2014/main" id="{CDA994DC-724F-4DFE-BD62-D34E5FE9B451}"/>
              </a:ext>
            </a:extLst>
          </p:cNvPr>
          <p:cNvSpPr/>
          <p:nvPr/>
        </p:nvSpPr>
        <p:spPr bwMode="auto">
          <a:xfrm>
            <a:off x="5296822" y="4175243"/>
            <a:ext cx="914287" cy="1878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Segoe UI" pitchFamily="34" charset="0"/>
              </a:rPr>
              <a:t>Jobs</a:t>
            </a:r>
          </a:p>
        </p:txBody>
      </p:sp>
      <p:pic>
        <p:nvPicPr>
          <p:cNvPr id="35" name="Picture 34" descr="A picture containing building, drawing&#10;&#10;Description automatically generated">
            <a:extLst>
              <a:ext uri="{FF2B5EF4-FFF2-40B4-BE49-F238E27FC236}">
                <a16:creationId xmlns:a16="http://schemas.microsoft.com/office/drawing/2014/main" id="{7F012B5F-FD41-4B25-88C7-3F59355CA5B7}"/>
              </a:ext>
            </a:extLst>
          </p:cNvPr>
          <p:cNvPicPr>
            <a:picLocks noChangeAspect="1"/>
          </p:cNvPicPr>
          <p:nvPr/>
        </p:nvPicPr>
        <p:blipFill>
          <a:blip r:embed="rId4"/>
          <a:stretch>
            <a:fillRect/>
          </a:stretch>
        </p:blipFill>
        <p:spPr>
          <a:xfrm>
            <a:off x="4960175" y="4445131"/>
            <a:ext cx="500917" cy="500917"/>
          </a:xfrm>
          <a:prstGeom prst="rect">
            <a:avLst/>
          </a:prstGeom>
        </p:spPr>
      </p:pic>
      <p:sp>
        <p:nvSpPr>
          <p:cNvPr id="36" name="Rectangle 35">
            <a:extLst>
              <a:ext uri="{FF2B5EF4-FFF2-40B4-BE49-F238E27FC236}">
                <a16:creationId xmlns:a16="http://schemas.microsoft.com/office/drawing/2014/main" id="{827A8E01-043E-49C6-AF0D-7807BD010011}"/>
              </a:ext>
            </a:extLst>
          </p:cNvPr>
          <p:cNvSpPr/>
          <p:nvPr/>
        </p:nvSpPr>
        <p:spPr bwMode="auto">
          <a:xfrm>
            <a:off x="4746756" y="5000718"/>
            <a:ext cx="914287" cy="1878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Segoe UI" pitchFamily="34" charset="0"/>
              </a:rPr>
              <a:t>Calculated &amp;</a:t>
            </a:r>
          </a:p>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Segoe UI" pitchFamily="34" charset="0"/>
              </a:rPr>
              <a:t>Rollup fields</a:t>
            </a:r>
          </a:p>
        </p:txBody>
      </p:sp>
      <p:pic>
        <p:nvPicPr>
          <p:cNvPr id="37" name="Picture 36" descr="A picture containing outdoor, street, white, black&#10;&#10;Description automatically generated">
            <a:extLst>
              <a:ext uri="{FF2B5EF4-FFF2-40B4-BE49-F238E27FC236}">
                <a16:creationId xmlns:a16="http://schemas.microsoft.com/office/drawing/2014/main" id="{8448C470-744D-4886-A01C-D89A265872B7}"/>
              </a:ext>
            </a:extLst>
          </p:cNvPr>
          <p:cNvPicPr>
            <a:picLocks noChangeAspect="1"/>
          </p:cNvPicPr>
          <p:nvPr/>
        </p:nvPicPr>
        <p:blipFill>
          <a:blip r:embed="rId5"/>
          <a:stretch>
            <a:fillRect/>
          </a:stretch>
        </p:blipFill>
        <p:spPr>
          <a:xfrm>
            <a:off x="5806896" y="4335012"/>
            <a:ext cx="500917" cy="500917"/>
          </a:xfrm>
          <a:prstGeom prst="rect">
            <a:avLst/>
          </a:prstGeom>
        </p:spPr>
      </p:pic>
      <p:sp>
        <p:nvSpPr>
          <p:cNvPr id="38" name="Rectangle 37">
            <a:extLst>
              <a:ext uri="{FF2B5EF4-FFF2-40B4-BE49-F238E27FC236}">
                <a16:creationId xmlns:a16="http://schemas.microsoft.com/office/drawing/2014/main" id="{928981ED-9A9B-4CAB-9DCE-3D569FC14D26}"/>
              </a:ext>
            </a:extLst>
          </p:cNvPr>
          <p:cNvSpPr/>
          <p:nvPr/>
        </p:nvSpPr>
        <p:spPr bwMode="auto">
          <a:xfrm>
            <a:off x="5594824" y="4858795"/>
            <a:ext cx="914287" cy="1878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Segoe UI" pitchFamily="34" charset="0"/>
              </a:rPr>
              <a:t>Business </a:t>
            </a:r>
          </a:p>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Segoe UI" pitchFamily="34" charset="0"/>
              </a:rPr>
              <a:t>R</a:t>
            </a:r>
            <a:r>
              <a:rPr kumimoji="0" lang="en-US" sz="1000" b="0" i="0" u="none" strike="noStrike" kern="1200" cap="none" spc="0" normalizeH="0" baseline="0" noProof="0" err="1">
                <a:ln>
                  <a:noFill/>
                </a:ln>
                <a:solidFill>
                  <a:srgbClr val="000000"/>
                </a:solidFill>
                <a:effectLst/>
                <a:uLnTx/>
                <a:uFillTx/>
                <a:latin typeface="Segoe UI"/>
                <a:ea typeface="+mn-ea"/>
                <a:cs typeface="Segoe UI" pitchFamily="34" charset="0"/>
              </a:rPr>
              <a:t>ules</a:t>
            </a:r>
            <a:endParaRPr kumimoji="0" lang="en-US" sz="10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pic>
        <p:nvPicPr>
          <p:cNvPr id="39" name="Picture 38" descr="A black sign with white text&#10;&#10;Description automatically generated">
            <a:extLst>
              <a:ext uri="{FF2B5EF4-FFF2-40B4-BE49-F238E27FC236}">
                <a16:creationId xmlns:a16="http://schemas.microsoft.com/office/drawing/2014/main" id="{B57FFF9A-0E42-4AEC-949F-C4DFA4F25CEC}"/>
              </a:ext>
            </a:extLst>
          </p:cNvPr>
          <p:cNvPicPr>
            <a:picLocks noChangeAspect="1"/>
          </p:cNvPicPr>
          <p:nvPr/>
        </p:nvPicPr>
        <p:blipFill>
          <a:blip r:embed="rId6"/>
          <a:stretch>
            <a:fillRect/>
          </a:stretch>
        </p:blipFill>
        <p:spPr>
          <a:xfrm>
            <a:off x="6907382" y="5148541"/>
            <a:ext cx="500917" cy="500917"/>
          </a:xfrm>
          <a:prstGeom prst="rect">
            <a:avLst/>
          </a:prstGeom>
        </p:spPr>
      </p:pic>
      <p:sp>
        <p:nvSpPr>
          <p:cNvPr id="40" name="Rectangle 39">
            <a:extLst>
              <a:ext uri="{FF2B5EF4-FFF2-40B4-BE49-F238E27FC236}">
                <a16:creationId xmlns:a16="http://schemas.microsoft.com/office/drawing/2014/main" id="{47478641-4D37-4ACC-8C91-AE1461F053EF}"/>
              </a:ext>
            </a:extLst>
          </p:cNvPr>
          <p:cNvSpPr/>
          <p:nvPr/>
        </p:nvSpPr>
        <p:spPr bwMode="auto">
          <a:xfrm>
            <a:off x="6696656" y="5664373"/>
            <a:ext cx="914287" cy="1878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Segoe UI" pitchFamily="34" charset="0"/>
              </a:rPr>
              <a:t>Data </a:t>
            </a:r>
          </a:p>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Segoe UI" pitchFamily="34" charset="0"/>
              </a:rPr>
              <a:t>validation</a:t>
            </a:r>
          </a:p>
        </p:txBody>
      </p:sp>
      <p:pic>
        <p:nvPicPr>
          <p:cNvPr id="41" name="Picture 40" descr="A close up of a sign&#10;&#10;Description automatically generated">
            <a:extLst>
              <a:ext uri="{FF2B5EF4-FFF2-40B4-BE49-F238E27FC236}">
                <a16:creationId xmlns:a16="http://schemas.microsoft.com/office/drawing/2014/main" id="{ACCA7C1B-8BC5-41B1-BFCE-E2AA74D7E5EA}"/>
              </a:ext>
            </a:extLst>
          </p:cNvPr>
          <p:cNvPicPr>
            <a:picLocks noChangeAspect="1"/>
          </p:cNvPicPr>
          <p:nvPr/>
        </p:nvPicPr>
        <p:blipFill>
          <a:blip r:embed="rId7"/>
          <a:stretch>
            <a:fillRect/>
          </a:stretch>
        </p:blipFill>
        <p:spPr>
          <a:xfrm>
            <a:off x="5942166" y="5220958"/>
            <a:ext cx="500917" cy="500917"/>
          </a:xfrm>
          <a:prstGeom prst="rect">
            <a:avLst/>
          </a:prstGeom>
        </p:spPr>
      </p:pic>
      <p:sp>
        <p:nvSpPr>
          <p:cNvPr id="42" name="Rectangle 41">
            <a:extLst>
              <a:ext uri="{FF2B5EF4-FFF2-40B4-BE49-F238E27FC236}">
                <a16:creationId xmlns:a16="http://schemas.microsoft.com/office/drawing/2014/main" id="{8E303196-5235-4F95-815C-D1ED247B0B84}"/>
              </a:ext>
            </a:extLst>
          </p:cNvPr>
          <p:cNvSpPr/>
          <p:nvPr/>
        </p:nvSpPr>
        <p:spPr bwMode="auto">
          <a:xfrm>
            <a:off x="5732787" y="5776545"/>
            <a:ext cx="914287" cy="1878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Segoe UI" pitchFamily="34" charset="0"/>
              </a:rPr>
              <a:t>Duplicate </a:t>
            </a:r>
          </a:p>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Segoe UI" pitchFamily="34" charset="0"/>
              </a:rPr>
              <a:t>Detection</a:t>
            </a:r>
          </a:p>
        </p:txBody>
      </p:sp>
      <p:pic>
        <p:nvPicPr>
          <p:cNvPr id="43" name="Picture 42" descr="A picture containing drawing&#10;&#10;Description automatically generated">
            <a:extLst>
              <a:ext uri="{FF2B5EF4-FFF2-40B4-BE49-F238E27FC236}">
                <a16:creationId xmlns:a16="http://schemas.microsoft.com/office/drawing/2014/main" id="{147A441A-C7F0-4F2A-99F8-BC20A5E61A71}"/>
              </a:ext>
            </a:extLst>
          </p:cNvPr>
          <p:cNvPicPr>
            <a:picLocks noChangeAspect="1"/>
          </p:cNvPicPr>
          <p:nvPr/>
        </p:nvPicPr>
        <p:blipFill>
          <a:blip r:embed="rId8"/>
          <a:stretch>
            <a:fillRect/>
          </a:stretch>
        </p:blipFill>
        <p:spPr>
          <a:xfrm>
            <a:off x="5068531" y="5647666"/>
            <a:ext cx="500917" cy="500917"/>
          </a:xfrm>
          <a:prstGeom prst="rect">
            <a:avLst/>
          </a:prstGeom>
        </p:spPr>
      </p:pic>
      <p:sp>
        <p:nvSpPr>
          <p:cNvPr id="44" name="Rectangle 43">
            <a:extLst>
              <a:ext uri="{FF2B5EF4-FFF2-40B4-BE49-F238E27FC236}">
                <a16:creationId xmlns:a16="http://schemas.microsoft.com/office/drawing/2014/main" id="{23EFF3AF-6D7F-42F5-8E96-376E352C0292}"/>
              </a:ext>
            </a:extLst>
          </p:cNvPr>
          <p:cNvSpPr/>
          <p:nvPr/>
        </p:nvSpPr>
        <p:spPr bwMode="auto">
          <a:xfrm>
            <a:off x="4860498" y="6203253"/>
            <a:ext cx="914287" cy="1878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Segoe UI" pitchFamily="34" charset="0"/>
              </a:rPr>
              <a:t>Plugins</a:t>
            </a:r>
          </a:p>
        </p:txBody>
      </p:sp>
      <p:pic>
        <p:nvPicPr>
          <p:cNvPr id="45" name="Picture 44" descr="A picture containing object, light, clock&#10;&#10;Description automatically generated">
            <a:extLst>
              <a:ext uri="{FF2B5EF4-FFF2-40B4-BE49-F238E27FC236}">
                <a16:creationId xmlns:a16="http://schemas.microsoft.com/office/drawing/2014/main" id="{9FC4EAF8-42B0-4C91-A9F3-C0595345178F}"/>
              </a:ext>
            </a:extLst>
          </p:cNvPr>
          <p:cNvPicPr>
            <a:picLocks noChangeAspect="1"/>
          </p:cNvPicPr>
          <p:nvPr/>
        </p:nvPicPr>
        <p:blipFill>
          <a:blip r:embed="rId9"/>
          <a:stretch>
            <a:fillRect/>
          </a:stretch>
        </p:blipFill>
        <p:spPr>
          <a:xfrm>
            <a:off x="5901985" y="6139051"/>
            <a:ext cx="500917" cy="500917"/>
          </a:xfrm>
          <a:prstGeom prst="rect">
            <a:avLst/>
          </a:prstGeom>
        </p:spPr>
      </p:pic>
      <p:sp>
        <p:nvSpPr>
          <p:cNvPr id="46" name="Rectangle 45">
            <a:extLst>
              <a:ext uri="{FF2B5EF4-FFF2-40B4-BE49-F238E27FC236}">
                <a16:creationId xmlns:a16="http://schemas.microsoft.com/office/drawing/2014/main" id="{D9805460-C79F-459F-AF71-2FD495519F2C}"/>
              </a:ext>
            </a:extLst>
          </p:cNvPr>
          <p:cNvSpPr/>
          <p:nvPr/>
        </p:nvSpPr>
        <p:spPr bwMode="auto">
          <a:xfrm>
            <a:off x="5695300" y="6694638"/>
            <a:ext cx="914287" cy="1878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Segoe UI" pitchFamily="34" charset="0"/>
              </a:rPr>
              <a:t>Workflows</a:t>
            </a:r>
          </a:p>
        </p:txBody>
      </p:sp>
      <p:sp>
        <p:nvSpPr>
          <p:cNvPr id="56" name="Rectangle 55">
            <a:extLst>
              <a:ext uri="{FF2B5EF4-FFF2-40B4-BE49-F238E27FC236}">
                <a16:creationId xmlns:a16="http://schemas.microsoft.com/office/drawing/2014/main" id="{F449C77D-949C-4286-9E6F-07F2F272D0E8}"/>
              </a:ext>
            </a:extLst>
          </p:cNvPr>
          <p:cNvSpPr/>
          <p:nvPr/>
        </p:nvSpPr>
        <p:spPr bwMode="auto">
          <a:xfrm>
            <a:off x="6743935" y="3148772"/>
            <a:ext cx="1028801" cy="21139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Segoe UI" pitchFamily="34" charset="0"/>
              </a:rPr>
              <a:t>C</a:t>
            </a:r>
            <a:r>
              <a:rPr kumimoji="0" lang="en-US" sz="1000" b="0" i="0" u="none" strike="noStrike" kern="1200" cap="none" spc="0" normalizeH="0" baseline="0" noProof="0" err="1">
                <a:ln>
                  <a:noFill/>
                </a:ln>
                <a:solidFill>
                  <a:srgbClr val="000000"/>
                </a:solidFill>
                <a:effectLst/>
                <a:uLnTx/>
                <a:uFillTx/>
                <a:latin typeface="Segoe UI"/>
                <a:ea typeface="+mn-ea"/>
                <a:cs typeface="Segoe UI" pitchFamily="34" charset="0"/>
              </a:rPr>
              <a:t>atalog</a:t>
            </a:r>
            <a:endParaRPr kumimoji="0" lang="en-US" sz="1000" b="0" i="0" u="none" strike="noStrike" kern="1200" cap="none" spc="0" normalizeH="0" baseline="0" noProof="0">
              <a:ln>
                <a:noFill/>
              </a:ln>
              <a:solidFill>
                <a:srgbClr val="000000"/>
              </a:solidFill>
              <a:effectLst/>
              <a:uLnTx/>
              <a:uFillTx/>
              <a:latin typeface="Segoe UI"/>
              <a:ea typeface="+mn-ea"/>
              <a:cs typeface="Segoe UI" pitchFamily="34" charset="0"/>
            </a:endParaRPr>
          </a:p>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Segoe UI" pitchFamily="34" charset="0"/>
              </a:rPr>
              <a:t>and d</a:t>
            </a:r>
            <a:r>
              <a:rPr kumimoji="0" lang="en-US" sz="1000" b="0" i="0" u="none" strike="noStrike" kern="1200" cap="none" spc="0" normalizeH="0" baseline="0" noProof="0" err="1">
                <a:ln>
                  <a:noFill/>
                </a:ln>
                <a:solidFill>
                  <a:srgbClr val="000000"/>
                </a:solidFill>
                <a:effectLst/>
                <a:uLnTx/>
                <a:uFillTx/>
                <a:latin typeface="Segoe UI"/>
                <a:ea typeface="+mn-ea"/>
                <a:cs typeface="Segoe UI" pitchFamily="34" charset="0"/>
              </a:rPr>
              <a:t>iscovery</a:t>
            </a:r>
            <a:endParaRPr kumimoji="0" lang="en-US" sz="10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pic>
        <p:nvPicPr>
          <p:cNvPr id="57" name="Picture 56" descr="A picture containing black, white, street, sign&#10;&#10;Description automatically generated">
            <a:extLst>
              <a:ext uri="{FF2B5EF4-FFF2-40B4-BE49-F238E27FC236}">
                <a16:creationId xmlns:a16="http://schemas.microsoft.com/office/drawing/2014/main" id="{ED3DFE4B-780C-4059-9BEB-F95B80E66D0C}"/>
              </a:ext>
            </a:extLst>
          </p:cNvPr>
          <p:cNvPicPr>
            <a:picLocks noChangeAspect="1"/>
          </p:cNvPicPr>
          <p:nvPr/>
        </p:nvPicPr>
        <p:blipFill>
          <a:blip r:embed="rId10"/>
          <a:stretch>
            <a:fillRect/>
          </a:stretch>
        </p:blipFill>
        <p:spPr>
          <a:xfrm>
            <a:off x="6904020" y="2582924"/>
            <a:ext cx="563656" cy="563656"/>
          </a:xfrm>
          <a:prstGeom prst="rect">
            <a:avLst/>
          </a:prstGeom>
        </p:spPr>
      </p:pic>
      <p:pic>
        <p:nvPicPr>
          <p:cNvPr id="58" name="Graphic 57">
            <a:extLst>
              <a:ext uri="{FF2B5EF4-FFF2-40B4-BE49-F238E27FC236}">
                <a16:creationId xmlns:a16="http://schemas.microsoft.com/office/drawing/2014/main" id="{82072E96-73B7-4DC5-B93B-7C6FCD09D769}"/>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499118" y="3704716"/>
            <a:ext cx="563656" cy="563656"/>
          </a:xfrm>
          <a:prstGeom prst="rect">
            <a:avLst/>
          </a:prstGeom>
        </p:spPr>
      </p:pic>
      <p:sp>
        <p:nvSpPr>
          <p:cNvPr id="59" name="Rectangle 58">
            <a:extLst>
              <a:ext uri="{FF2B5EF4-FFF2-40B4-BE49-F238E27FC236}">
                <a16:creationId xmlns:a16="http://schemas.microsoft.com/office/drawing/2014/main" id="{5C29D11F-EAAF-42A0-BE20-DC0A0F5A0FEF}"/>
              </a:ext>
            </a:extLst>
          </p:cNvPr>
          <p:cNvSpPr/>
          <p:nvPr/>
        </p:nvSpPr>
        <p:spPr bwMode="auto">
          <a:xfrm>
            <a:off x="6312759" y="4289461"/>
            <a:ext cx="1028801" cy="21139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Segoe UI" pitchFamily="34" charset="0"/>
              </a:rPr>
              <a:t>M</a:t>
            </a:r>
            <a:r>
              <a:rPr kumimoji="0" lang="en-US" sz="1000" b="0" i="0" u="none" strike="noStrike" kern="1200" cap="none" spc="0" normalizeH="0" baseline="0" noProof="0" err="1">
                <a:ln>
                  <a:noFill/>
                </a:ln>
                <a:solidFill>
                  <a:srgbClr val="000000"/>
                </a:solidFill>
                <a:effectLst/>
                <a:uLnTx/>
                <a:uFillTx/>
                <a:latin typeface="Segoe UI"/>
                <a:ea typeface="+mn-ea"/>
                <a:cs typeface="Segoe UI" pitchFamily="34" charset="0"/>
              </a:rPr>
              <a:t>odelling</a:t>
            </a:r>
            <a:endParaRPr kumimoji="0" lang="en-US" sz="10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pic>
        <p:nvPicPr>
          <p:cNvPr id="60" name="Picture 59" descr="A picture containing clock&#10;&#10;Description automatically generated">
            <a:extLst>
              <a:ext uri="{FF2B5EF4-FFF2-40B4-BE49-F238E27FC236}">
                <a16:creationId xmlns:a16="http://schemas.microsoft.com/office/drawing/2014/main" id="{499CFDF2-4677-4F64-8500-CC790752DCC3}"/>
              </a:ext>
            </a:extLst>
          </p:cNvPr>
          <p:cNvPicPr>
            <a:picLocks noChangeAspect="1"/>
          </p:cNvPicPr>
          <p:nvPr/>
        </p:nvPicPr>
        <p:blipFill>
          <a:blip r:embed="rId13">
            <a:extLst>
              <a:ext uri="{BEBA8EAE-BF5A-486C-A8C5-ECC9F3942E4B}">
                <a14:imgProps xmlns:a14="http://schemas.microsoft.com/office/drawing/2010/main">
                  <a14:imgLayer r:embed="rId14">
                    <a14:imgEffect>
                      <a14:saturation sat="0"/>
                    </a14:imgEffect>
                  </a14:imgLayer>
                </a14:imgProps>
              </a:ext>
            </a:extLst>
          </a:blip>
          <a:stretch>
            <a:fillRect/>
          </a:stretch>
        </p:blipFill>
        <p:spPr>
          <a:xfrm>
            <a:off x="7395188" y="4094242"/>
            <a:ext cx="563656" cy="563656"/>
          </a:xfrm>
          <a:prstGeom prst="rect">
            <a:avLst/>
          </a:prstGeom>
        </p:spPr>
      </p:pic>
      <p:sp>
        <p:nvSpPr>
          <p:cNvPr id="61" name="Rectangle 60">
            <a:extLst>
              <a:ext uri="{FF2B5EF4-FFF2-40B4-BE49-F238E27FC236}">
                <a16:creationId xmlns:a16="http://schemas.microsoft.com/office/drawing/2014/main" id="{D1BC3694-4E41-4781-B869-076B42D9EBD8}"/>
              </a:ext>
            </a:extLst>
          </p:cNvPr>
          <p:cNvSpPr/>
          <p:nvPr/>
        </p:nvSpPr>
        <p:spPr bwMode="auto">
          <a:xfrm>
            <a:off x="7173279" y="4708957"/>
            <a:ext cx="1028801" cy="21139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Segoe UI" pitchFamily="34" charset="0"/>
              </a:rPr>
              <a:t>Reporting</a:t>
            </a:r>
          </a:p>
        </p:txBody>
      </p:sp>
      <p:pic>
        <p:nvPicPr>
          <p:cNvPr id="62" name="Picture 61" descr="A close up of a logo&#10;&#10;Description automatically generated">
            <a:extLst>
              <a:ext uri="{FF2B5EF4-FFF2-40B4-BE49-F238E27FC236}">
                <a16:creationId xmlns:a16="http://schemas.microsoft.com/office/drawing/2014/main" id="{D4709222-6752-4E9E-B16B-C85B6B54A5ED}"/>
              </a:ext>
            </a:extLst>
          </p:cNvPr>
          <p:cNvPicPr>
            <a:picLocks noChangeAspect="1"/>
          </p:cNvPicPr>
          <p:nvPr/>
        </p:nvPicPr>
        <p:blipFill>
          <a:blip r:embed="rId15"/>
          <a:stretch>
            <a:fillRect/>
          </a:stretch>
        </p:blipFill>
        <p:spPr>
          <a:xfrm>
            <a:off x="7658451" y="5753521"/>
            <a:ext cx="563656" cy="563656"/>
          </a:xfrm>
          <a:prstGeom prst="rect">
            <a:avLst/>
          </a:prstGeom>
        </p:spPr>
      </p:pic>
      <p:sp>
        <p:nvSpPr>
          <p:cNvPr id="63" name="Rectangle 62">
            <a:extLst>
              <a:ext uri="{FF2B5EF4-FFF2-40B4-BE49-F238E27FC236}">
                <a16:creationId xmlns:a16="http://schemas.microsoft.com/office/drawing/2014/main" id="{38F7D955-207C-4FFE-8B19-56AB3FF9D338}"/>
              </a:ext>
            </a:extLst>
          </p:cNvPr>
          <p:cNvSpPr/>
          <p:nvPr/>
        </p:nvSpPr>
        <p:spPr bwMode="auto">
          <a:xfrm>
            <a:off x="7425879" y="6432676"/>
            <a:ext cx="1028801" cy="21139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Segoe UI" pitchFamily="34" charset="0"/>
              </a:rPr>
              <a:t>Common Data</a:t>
            </a:r>
          </a:p>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Segoe UI" pitchFamily="34" charset="0"/>
              </a:rPr>
              <a:t>Model</a:t>
            </a:r>
          </a:p>
        </p:txBody>
      </p:sp>
      <p:pic>
        <p:nvPicPr>
          <p:cNvPr id="64" name="Picture 63" descr="A picture containing building, white, black, woman&#10;&#10;Description automatically generated">
            <a:extLst>
              <a:ext uri="{FF2B5EF4-FFF2-40B4-BE49-F238E27FC236}">
                <a16:creationId xmlns:a16="http://schemas.microsoft.com/office/drawing/2014/main" id="{E30B413B-0279-4FF0-981A-B1B913F92E81}"/>
              </a:ext>
            </a:extLst>
          </p:cNvPr>
          <p:cNvPicPr>
            <a:picLocks noChangeAspect="1"/>
          </p:cNvPicPr>
          <p:nvPr/>
        </p:nvPicPr>
        <p:blipFill>
          <a:blip r:embed="rId16"/>
          <a:stretch>
            <a:fillRect/>
          </a:stretch>
        </p:blipFill>
        <p:spPr>
          <a:xfrm>
            <a:off x="8484324" y="1592546"/>
            <a:ext cx="518475" cy="518475"/>
          </a:xfrm>
          <a:prstGeom prst="rect">
            <a:avLst/>
          </a:prstGeom>
        </p:spPr>
      </p:pic>
      <p:sp>
        <p:nvSpPr>
          <p:cNvPr id="65" name="Rectangle 64">
            <a:extLst>
              <a:ext uri="{FF2B5EF4-FFF2-40B4-BE49-F238E27FC236}">
                <a16:creationId xmlns:a16="http://schemas.microsoft.com/office/drawing/2014/main" id="{5D912079-D55C-4BB4-B46B-A2AA6F3EE3C6}"/>
              </a:ext>
            </a:extLst>
          </p:cNvPr>
          <p:cNvSpPr/>
          <p:nvPr/>
        </p:nvSpPr>
        <p:spPr bwMode="auto">
          <a:xfrm>
            <a:off x="8283485" y="2111021"/>
            <a:ext cx="946335" cy="1944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Segoe UI" pitchFamily="34" charset="0"/>
              </a:rPr>
              <a:t>Relational </a:t>
            </a:r>
          </a:p>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Segoe UI" pitchFamily="34" charset="0"/>
              </a:rPr>
              <a:t>databases</a:t>
            </a:r>
          </a:p>
        </p:txBody>
      </p:sp>
      <p:pic>
        <p:nvPicPr>
          <p:cNvPr id="66" name="Picture 65" descr="A close up of a sign&#10;&#10;Description automatically generated">
            <a:extLst>
              <a:ext uri="{FF2B5EF4-FFF2-40B4-BE49-F238E27FC236}">
                <a16:creationId xmlns:a16="http://schemas.microsoft.com/office/drawing/2014/main" id="{A7EFC3FA-83B4-43A3-852B-093790F3F99D}"/>
              </a:ext>
            </a:extLst>
          </p:cNvPr>
          <p:cNvPicPr>
            <a:picLocks noChangeAspect="1"/>
          </p:cNvPicPr>
          <p:nvPr/>
        </p:nvPicPr>
        <p:blipFill>
          <a:blip r:embed="rId17">
            <a:biLevel thresh="75000"/>
            <a:extLst>
              <a:ext uri="{BEBA8EAE-BF5A-486C-A8C5-ECC9F3942E4B}">
                <a14:imgProps xmlns:a14="http://schemas.microsoft.com/office/drawing/2010/main">
                  <a14:imgLayer r:embed="rId18">
                    <a14:imgEffect>
                      <a14:saturation sat="0"/>
                    </a14:imgEffect>
                  </a14:imgLayer>
                </a14:imgProps>
              </a:ext>
            </a:extLst>
          </a:blip>
          <a:stretch>
            <a:fillRect/>
          </a:stretch>
        </p:blipFill>
        <p:spPr>
          <a:xfrm>
            <a:off x="8268281" y="2664209"/>
            <a:ext cx="518475" cy="518475"/>
          </a:xfrm>
          <a:prstGeom prst="rect">
            <a:avLst/>
          </a:prstGeom>
        </p:spPr>
      </p:pic>
      <p:sp>
        <p:nvSpPr>
          <p:cNvPr id="67" name="Rectangle 66">
            <a:extLst>
              <a:ext uri="{FF2B5EF4-FFF2-40B4-BE49-F238E27FC236}">
                <a16:creationId xmlns:a16="http://schemas.microsoft.com/office/drawing/2014/main" id="{59D5A585-71B0-4BE2-B010-6DBDD5D5575F}"/>
              </a:ext>
            </a:extLst>
          </p:cNvPr>
          <p:cNvSpPr/>
          <p:nvPr/>
        </p:nvSpPr>
        <p:spPr bwMode="auto">
          <a:xfrm>
            <a:off x="8056783" y="3207642"/>
            <a:ext cx="946335" cy="1944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Segoe UI" pitchFamily="34" charset="0"/>
              </a:rPr>
              <a:t>Files and </a:t>
            </a:r>
          </a:p>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Segoe UI" pitchFamily="34" charset="0"/>
              </a:rPr>
              <a:t>blobs </a:t>
            </a:r>
          </a:p>
        </p:txBody>
      </p:sp>
      <p:pic>
        <p:nvPicPr>
          <p:cNvPr id="68" name="Picture 67" descr="A close up of a logo&#10;&#10;Description automatically generated">
            <a:extLst>
              <a:ext uri="{FF2B5EF4-FFF2-40B4-BE49-F238E27FC236}">
                <a16:creationId xmlns:a16="http://schemas.microsoft.com/office/drawing/2014/main" id="{CF5EBFAF-D8A3-4E13-B213-DB4517BBFFBB}"/>
              </a:ext>
            </a:extLst>
          </p:cNvPr>
          <p:cNvPicPr>
            <a:picLocks noChangeAspect="1"/>
          </p:cNvPicPr>
          <p:nvPr/>
        </p:nvPicPr>
        <p:blipFill rotWithShape="1">
          <a:blip r:embed="rId19"/>
          <a:srcRect l="16667" t="19343" r="16667" b="13990"/>
          <a:stretch/>
        </p:blipFill>
        <p:spPr>
          <a:xfrm>
            <a:off x="9195567" y="3269528"/>
            <a:ext cx="518475" cy="518475"/>
          </a:xfrm>
          <a:prstGeom prst="rect">
            <a:avLst/>
          </a:prstGeom>
        </p:spPr>
      </p:pic>
      <p:sp>
        <p:nvSpPr>
          <p:cNvPr id="69" name="Rectangle 68">
            <a:extLst>
              <a:ext uri="{FF2B5EF4-FFF2-40B4-BE49-F238E27FC236}">
                <a16:creationId xmlns:a16="http://schemas.microsoft.com/office/drawing/2014/main" id="{238124C7-FA61-4B7C-9421-9EFD16959707}"/>
              </a:ext>
            </a:extLst>
          </p:cNvPr>
          <p:cNvSpPr/>
          <p:nvPr/>
        </p:nvSpPr>
        <p:spPr bwMode="auto">
          <a:xfrm>
            <a:off x="9011101" y="3782988"/>
            <a:ext cx="946335" cy="1944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Segoe UI" pitchFamily="34" charset="0"/>
              </a:rPr>
              <a:t>Log files</a:t>
            </a:r>
          </a:p>
        </p:txBody>
      </p:sp>
      <p:pic>
        <p:nvPicPr>
          <p:cNvPr id="70" name="Picture 69" descr="A picture containing sitting&#10;&#10;Description automatically generated">
            <a:extLst>
              <a:ext uri="{FF2B5EF4-FFF2-40B4-BE49-F238E27FC236}">
                <a16:creationId xmlns:a16="http://schemas.microsoft.com/office/drawing/2014/main" id="{CD6C1A4B-1C9B-4181-AC24-45D40B0C2109}"/>
              </a:ext>
            </a:extLst>
          </p:cNvPr>
          <p:cNvPicPr>
            <a:picLocks noChangeAspect="1"/>
          </p:cNvPicPr>
          <p:nvPr/>
        </p:nvPicPr>
        <p:blipFill>
          <a:blip r:embed="rId20"/>
          <a:stretch>
            <a:fillRect/>
          </a:stretch>
        </p:blipFill>
        <p:spPr>
          <a:xfrm>
            <a:off x="8683932" y="4149167"/>
            <a:ext cx="518475" cy="518475"/>
          </a:xfrm>
          <a:prstGeom prst="rect">
            <a:avLst/>
          </a:prstGeom>
        </p:spPr>
      </p:pic>
      <p:sp>
        <p:nvSpPr>
          <p:cNvPr id="71" name="Rectangle 70">
            <a:extLst>
              <a:ext uri="{FF2B5EF4-FFF2-40B4-BE49-F238E27FC236}">
                <a16:creationId xmlns:a16="http://schemas.microsoft.com/office/drawing/2014/main" id="{47267C01-12DE-4441-A204-B840D472D3DB}"/>
              </a:ext>
            </a:extLst>
          </p:cNvPr>
          <p:cNvSpPr/>
          <p:nvPr/>
        </p:nvSpPr>
        <p:spPr bwMode="auto">
          <a:xfrm>
            <a:off x="8508469" y="4687585"/>
            <a:ext cx="946335" cy="1944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Segoe UI" pitchFamily="34" charset="0"/>
              </a:rPr>
              <a:t>Semi-structured</a:t>
            </a:r>
          </a:p>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Segoe UI" pitchFamily="34" charset="0"/>
              </a:rPr>
              <a:t>data</a:t>
            </a:r>
          </a:p>
        </p:txBody>
      </p:sp>
      <p:pic>
        <p:nvPicPr>
          <p:cNvPr id="72" name="Picture 71" descr="A picture containing black, white&#10;&#10;Description automatically generated">
            <a:extLst>
              <a:ext uri="{FF2B5EF4-FFF2-40B4-BE49-F238E27FC236}">
                <a16:creationId xmlns:a16="http://schemas.microsoft.com/office/drawing/2014/main" id="{71D2B1C6-9EB5-4993-8090-8BB7BDADFC8A}"/>
              </a:ext>
            </a:extLst>
          </p:cNvPr>
          <p:cNvPicPr>
            <a:picLocks noChangeAspect="1"/>
          </p:cNvPicPr>
          <p:nvPr/>
        </p:nvPicPr>
        <p:blipFill>
          <a:blip r:embed="rId21"/>
          <a:stretch>
            <a:fillRect/>
          </a:stretch>
        </p:blipFill>
        <p:spPr>
          <a:xfrm>
            <a:off x="9511287" y="5111102"/>
            <a:ext cx="518475" cy="518475"/>
          </a:xfrm>
          <a:prstGeom prst="rect">
            <a:avLst/>
          </a:prstGeom>
        </p:spPr>
      </p:pic>
      <p:sp>
        <p:nvSpPr>
          <p:cNvPr id="73" name="Rectangle 72">
            <a:extLst>
              <a:ext uri="{FF2B5EF4-FFF2-40B4-BE49-F238E27FC236}">
                <a16:creationId xmlns:a16="http://schemas.microsoft.com/office/drawing/2014/main" id="{28114BF8-8FC9-4353-8E49-4023CFB84BBB}"/>
              </a:ext>
            </a:extLst>
          </p:cNvPr>
          <p:cNvSpPr/>
          <p:nvPr/>
        </p:nvSpPr>
        <p:spPr bwMode="auto">
          <a:xfrm>
            <a:off x="9298336" y="5717361"/>
            <a:ext cx="946335" cy="1944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Segoe UI" pitchFamily="34" charset="0"/>
              </a:rPr>
              <a:t>Search and</a:t>
            </a:r>
          </a:p>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Segoe UI" pitchFamily="34" charset="0"/>
              </a:rPr>
              <a:t>Find data</a:t>
            </a:r>
          </a:p>
        </p:txBody>
      </p:sp>
      <p:pic>
        <p:nvPicPr>
          <p:cNvPr id="74" name="Picture 73" descr="A picture containing table, drawing, shirt, room&#10;&#10;Description automatically generated">
            <a:extLst>
              <a:ext uri="{FF2B5EF4-FFF2-40B4-BE49-F238E27FC236}">
                <a16:creationId xmlns:a16="http://schemas.microsoft.com/office/drawing/2014/main" id="{42AC8C82-4C32-4761-939E-2A656AD75445}"/>
              </a:ext>
            </a:extLst>
          </p:cNvPr>
          <p:cNvPicPr>
            <a:picLocks noChangeAspect="1"/>
          </p:cNvPicPr>
          <p:nvPr/>
        </p:nvPicPr>
        <p:blipFill rotWithShape="1">
          <a:blip r:embed="rId22">
            <a:extLst>
              <a:ext uri="{BEBA8EAE-BF5A-486C-A8C5-ECC9F3942E4B}">
                <a14:imgProps xmlns:a14="http://schemas.microsoft.com/office/drawing/2010/main">
                  <a14:imgLayer r:embed="rId23">
                    <a14:imgEffect>
                      <a14:colorTemperature colorTemp="11200"/>
                    </a14:imgEffect>
                    <a14:imgEffect>
                      <a14:saturation sat="0"/>
                    </a14:imgEffect>
                  </a14:imgLayer>
                </a14:imgProps>
              </a:ext>
            </a:extLst>
          </a:blip>
          <a:srcRect l="23833" r="23833"/>
          <a:stretch/>
        </p:blipFill>
        <p:spPr>
          <a:xfrm>
            <a:off x="8677339" y="5990741"/>
            <a:ext cx="518475" cy="518475"/>
          </a:xfrm>
          <a:prstGeom prst="rect">
            <a:avLst/>
          </a:prstGeom>
        </p:spPr>
      </p:pic>
      <p:sp>
        <p:nvSpPr>
          <p:cNvPr id="75" name="Rectangle 74">
            <a:extLst>
              <a:ext uri="{FF2B5EF4-FFF2-40B4-BE49-F238E27FC236}">
                <a16:creationId xmlns:a16="http://schemas.microsoft.com/office/drawing/2014/main" id="{EFC93D43-3077-41B6-98B3-613ACAA56300}"/>
              </a:ext>
            </a:extLst>
          </p:cNvPr>
          <p:cNvSpPr/>
          <p:nvPr/>
        </p:nvSpPr>
        <p:spPr bwMode="auto">
          <a:xfrm>
            <a:off x="8463410" y="6618183"/>
            <a:ext cx="946335" cy="1944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Segoe UI" pitchFamily="34" charset="0"/>
              </a:rPr>
              <a:t>Data lake</a:t>
            </a:r>
          </a:p>
        </p:txBody>
      </p:sp>
      <p:pic>
        <p:nvPicPr>
          <p:cNvPr id="77" name="Picture 76" descr="A picture containing circuit, meter, clock&#10;&#10;Description automatically generated">
            <a:extLst>
              <a:ext uri="{FF2B5EF4-FFF2-40B4-BE49-F238E27FC236}">
                <a16:creationId xmlns:a16="http://schemas.microsoft.com/office/drawing/2014/main" id="{ABBBAF49-86CC-4EE0-9D89-D7695146021F}"/>
              </a:ext>
            </a:extLst>
          </p:cNvPr>
          <p:cNvPicPr>
            <a:picLocks noChangeAspect="1"/>
          </p:cNvPicPr>
          <p:nvPr/>
        </p:nvPicPr>
        <p:blipFill>
          <a:blip r:embed="rId24"/>
          <a:stretch>
            <a:fillRect/>
          </a:stretch>
        </p:blipFill>
        <p:spPr>
          <a:xfrm>
            <a:off x="10077153" y="1519522"/>
            <a:ext cx="697826" cy="697826"/>
          </a:xfrm>
          <a:prstGeom prst="rect">
            <a:avLst/>
          </a:prstGeom>
        </p:spPr>
      </p:pic>
      <p:sp>
        <p:nvSpPr>
          <p:cNvPr id="78" name="Rectangle 77">
            <a:extLst>
              <a:ext uri="{FF2B5EF4-FFF2-40B4-BE49-F238E27FC236}">
                <a16:creationId xmlns:a16="http://schemas.microsoft.com/office/drawing/2014/main" id="{E42CABB1-463F-4E0B-BB4C-C57F0CE8378E}"/>
              </a:ext>
            </a:extLst>
          </p:cNvPr>
          <p:cNvSpPr/>
          <p:nvPr/>
        </p:nvSpPr>
        <p:spPr bwMode="auto">
          <a:xfrm>
            <a:off x="9789221" y="2309371"/>
            <a:ext cx="1273691" cy="26171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000" b="0" i="0" u="none" strike="noStrike" kern="1200" cap="none" spc="0" normalizeH="0" baseline="0" noProof="0" err="1">
                <a:ln>
                  <a:noFill/>
                </a:ln>
                <a:solidFill>
                  <a:srgbClr val="000000"/>
                </a:solidFill>
                <a:effectLst/>
                <a:uLnTx/>
                <a:uFillTx/>
                <a:latin typeface="Segoe UI"/>
                <a:ea typeface="+mn-ea"/>
                <a:cs typeface="Segoe UI" pitchFamily="34" charset="0"/>
              </a:rPr>
              <a:t>Eventing</a:t>
            </a:r>
            <a:endParaRPr kumimoji="0" lang="en-US" sz="10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pic>
        <p:nvPicPr>
          <p:cNvPr id="79" name="Picture 78" descr="A close up of a logo&#10;&#10;Description automatically generated">
            <a:extLst>
              <a:ext uri="{FF2B5EF4-FFF2-40B4-BE49-F238E27FC236}">
                <a16:creationId xmlns:a16="http://schemas.microsoft.com/office/drawing/2014/main" id="{8CD6297C-75BC-4BB2-B915-A3A2F4AEB339}"/>
              </a:ext>
            </a:extLst>
          </p:cNvPr>
          <p:cNvPicPr>
            <a:picLocks noChangeAspect="1"/>
          </p:cNvPicPr>
          <p:nvPr/>
        </p:nvPicPr>
        <p:blipFill>
          <a:blip r:embed="rId25"/>
          <a:stretch>
            <a:fillRect/>
          </a:stretch>
        </p:blipFill>
        <p:spPr>
          <a:xfrm>
            <a:off x="10663254" y="3217517"/>
            <a:ext cx="697826" cy="697826"/>
          </a:xfrm>
          <a:prstGeom prst="rect">
            <a:avLst/>
          </a:prstGeom>
        </p:spPr>
      </p:pic>
      <p:sp>
        <p:nvSpPr>
          <p:cNvPr id="80" name="Rectangle 79">
            <a:extLst>
              <a:ext uri="{FF2B5EF4-FFF2-40B4-BE49-F238E27FC236}">
                <a16:creationId xmlns:a16="http://schemas.microsoft.com/office/drawing/2014/main" id="{35C97FEB-D4A1-4292-AB91-3EEADC570933}"/>
              </a:ext>
            </a:extLst>
          </p:cNvPr>
          <p:cNvSpPr/>
          <p:nvPr/>
        </p:nvSpPr>
        <p:spPr bwMode="auto">
          <a:xfrm>
            <a:off x="10375322" y="4007366"/>
            <a:ext cx="1273691" cy="26171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Segoe UI" pitchFamily="34" charset="0"/>
              </a:rPr>
              <a:t>Webhooks</a:t>
            </a:r>
          </a:p>
        </p:txBody>
      </p:sp>
      <p:pic>
        <p:nvPicPr>
          <p:cNvPr id="81" name="Picture 80" descr="A picture containing outdoor, metal, bicycle, white&#10;&#10;Description automatically generated">
            <a:extLst>
              <a:ext uri="{FF2B5EF4-FFF2-40B4-BE49-F238E27FC236}">
                <a16:creationId xmlns:a16="http://schemas.microsoft.com/office/drawing/2014/main" id="{2F6142C0-C1B3-40A7-BD0E-E66F0BBEC357}"/>
              </a:ext>
            </a:extLst>
          </p:cNvPr>
          <p:cNvPicPr>
            <a:picLocks noChangeAspect="1"/>
          </p:cNvPicPr>
          <p:nvPr/>
        </p:nvPicPr>
        <p:blipFill>
          <a:blip r:embed="rId26"/>
          <a:stretch>
            <a:fillRect/>
          </a:stretch>
        </p:blipFill>
        <p:spPr>
          <a:xfrm>
            <a:off x="10869409" y="5360797"/>
            <a:ext cx="697826" cy="697826"/>
          </a:xfrm>
          <a:prstGeom prst="rect">
            <a:avLst/>
          </a:prstGeom>
        </p:spPr>
      </p:pic>
      <p:sp>
        <p:nvSpPr>
          <p:cNvPr id="82" name="Rectangle 81">
            <a:extLst>
              <a:ext uri="{FF2B5EF4-FFF2-40B4-BE49-F238E27FC236}">
                <a16:creationId xmlns:a16="http://schemas.microsoft.com/office/drawing/2014/main" id="{CAF923C3-522C-47A5-BA91-615A48FA4C67}"/>
              </a:ext>
            </a:extLst>
          </p:cNvPr>
          <p:cNvSpPr/>
          <p:nvPr/>
        </p:nvSpPr>
        <p:spPr bwMode="auto">
          <a:xfrm>
            <a:off x="10581477" y="6150646"/>
            <a:ext cx="1273691" cy="26171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Segoe UI" pitchFamily="34" charset="0"/>
              </a:rPr>
              <a:t>Data export</a:t>
            </a:r>
          </a:p>
        </p:txBody>
      </p:sp>
      <p:grpSp>
        <p:nvGrpSpPr>
          <p:cNvPr id="91" name="Group 90">
            <a:extLst>
              <a:ext uri="{FF2B5EF4-FFF2-40B4-BE49-F238E27FC236}">
                <a16:creationId xmlns:a16="http://schemas.microsoft.com/office/drawing/2014/main" id="{F5708024-E01F-4C3B-9DBD-F080C851F3FC}"/>
              </a:ext>
            </a:extLst>
          </p:cNvPr>
          <p:cNvGrpSpPr/>
          <p:nvPr/>
        </p:nvGrpSpPr>
        <p:grpSpPr>
          <a:xfrm>
            <a:off x="127253" y="5766697"/>
            <a:ext cx="1051262" cy="1051262"/>
            <a:chOff x="3652520" y="2333616"/>
            <a:chExt cx="1051560" cy="1051560"/>
          </a:xfrm>
          <a:effectLst/>
        </p:grpSpPr>
        <p:sp>
          <p:nvSpPr>
            <p:cNvPr id="92" name="Oval 91">
              <a:extLst>
                <a:ext uri="{FF2B5EF4-FFF2-40B4-BE49-F238E27FC236}">
                  <a16:creationId xmlns:a16="http://schemas.microsoft.com/office/drawing/2014/main" id="{DFFF2C4F-840E-4BDF-9AFC-A310BC8C689C}"/>
                </a:ext>
              </a:extLst>
            </p:cNvPr>
            <p:cNvSpPr/>
            <p:nvPr/>
          </p:nvSpPr>
          <p:spPr bwMode="auto">
            <a:xfrm>
              <a:off x="3652520" y="2333616"/>
              <a:ext cx="1051560" cy="1051560"/>
            </a:xfrm>
            <a:prstGeom prst="ellipse">
              <a:avLst/>
            </a:prstGeom>
            <a:solidFill>
              <a:srgbClr val="FFC000"/>
            </a:solidFill>
            <a:ln>
              <a:noFill/>
            </a:ln>
            <a:effectLst>
              <a:outerShdw blurRad="635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64502" tIns="131603" rIns="164502" bIns="131603" numCol="1" spcCol="0" rtlCol="0" fromWordArt="0" anchor="ctr" anchorCtr="0" forceAA="0" compatLnSpc="1">
              <a:prstTxWarp prst="textNoShape">
                <a:avLst/>
              </a:prstTxWarp>
              <a:noAutofit/>
            </a:bodyPr>
            <a:lstStyle/>
            <a:p>
              <a:pPr marL="0" marR="0" lvl="0" indent="0" algn="l" defTabSz="838651"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1A1A1A"/>
                </a:solidFill>
                <a:effectLst/>
                <a:uLnTx/>
                <a:uFillTx/>
                <a:latin typeface="Segoe UI"/>
                <a:ea typeface="+mn-ea"/>
                <a:cs typeface="Segoe UI" pitchFamily="34" charset="0"/>
              </a:endParaRPr>
            </a:p>
          </p:txBody>
        </p:sp>
        <p:grpSp>
          <p:nvGrpSpPr>
            <p:cNvPr id="93" name="Group 12">
              <a:extLst>
                <a:ext uri="{FF2B5EF4-FFF2-40B4-BE49-F238E27FC236}">
                  <a16:creationId xmlns:a16="http://schemas.microsoft.com/office/drawing/2014/main" id="{E4F76910-9F5D-45C8-9824-42C35A3BC135}"/>
                </a:ext>
              </a:extLst>
            </p:cNvPr>
            <p:cNvGrpSpPr>
              <a:grpSpLocks noChangeAspect="1"/>
            </p:cNvGrpSpPr>
            <p:nvPr/>
          </p:nvGrpSpPr>
          <p:grpSpPr bwMode="auto">
            <a:xfrm>
              <a:off x="3936139" y="2675429"/>
              <a:ext cx="484321" cy="367935"/>
              <a:chOff x="4543" y="2176"/>
              <a:chExt cx="258" cy="196"/>
            </a:xfrm>
            <a:solidFill>
              <a:schemeClr val="bg1"/>
            </a:solidFill>
          </p:grpSpPr>
          <p:sp>
            <p:nvSpPr>
              <p:cNvPr id="95" name="Freeform 13">
                <a:extLst>
                  <a:ext uri="{FF2B5EF4-FFF2-40B4-BE49-F238E27FC236}">
                    <a16:creationId xmlns:a16="http://schemas.microsoft.com/office/drawing/2014/main" id="{59C822F1-D721-4A51-8E58-BFA5BC933241}"/>
                  </a:ext>
                </a:extLst>
              </p:cNvPr>
              <p:cNvSpPr>
                <a:spLocks/>
              </p:cNvSpPr>
              <p:nvPr/>
            </p:nvSpPr>
            <p:spPr bwMode="auto">
              <a:xfrm>
                <a:off x="4543" y="2176"/>
                <a:ext cx="258" cy="170"/>
              </a:xfrm>
              <a:custGeom>
                <a:avLst/>
                <a:gdLst>
                  <a:gd name="T0" fmla="*/ 635 w 720"/>
                  <a:gd name="T1" fmla="*/ 467 h 467"/>
                  <a:gd name="T2" fmla="*/ 620 w 720"/>
                  <a:gd name="T3" fmla="*/ 467 h 467"/>
                  <a:gd name="T4" fmla="*/ 620 w 720"/>
                  <a:gd name="T5" fmla="*/ 438 h 467"/>
                  <a:gd name="T6" fmla="*/ 635 w 720"/>
                  <a:gd name="T7" fmla="*/ 438 h 467"/>
                  <a:gd name="T8" fmla="*/ 691 w 720"/>
                  <a:gd name="T9" fmla="*/ 382 h 467"/>
                  <a:gd name="T10" fmla="*/ 691 w 720"/>
                  <a:gd name="T11" fmla="*/ 85 h 467"/>
                  <a:gd name="T12" fmla="*/ 635 w 720"/>
                  <a:gd name="T13" fmla="*/ 29 h 467"/>
                  <a:gd name="T14" fmla="*/ 85 w 720"/>
                  <a:gd name="T15" fmla="*/ 29 h 467"/>
                  <a:gd name="T16" fmla="*/ 29 w 720"/>
                  <a:gd name="T17" fmla="*/ 85 h 467"/>
                  <a:gd name="T18" fmla="*/ 29 w 720"/>
                  <a:gd name="T19" fmla="*/ 382 h 467"/>
                  <a:gd name="T20" fmla="*/ 85 w 720"/>
                  <a:gd name="T21" fmla="*/ 438 h 467"/>
                  <a:gd name="T22" fmla="*/ 99 w 720"/>
                  <a:gd name="T23" fmla="*/ 438 h 467"/>
                  <a:gd name="T24" fmla="*/ 99 w 720"/>
                  <a:gd name="T25" fmla="*/ 467 h 467"/>
                  <a:gd name="T26" fmla="*/ 85 w 720"/>
                  <a:gd name="T27" fmla="*/ 467 h 467"/>
                  <a:gd name="T28" fmla="*/ 0 w 720"/>
                  <a:gd name="T29" fmla="*/ 382 h 467"/>
                  <a:gd name="T30" fmla="*/ 0 w 720"/>
                  <a:gd name="T31" fmla="*/ 85 h 467"/>
                  <a:gd name="T32" fmla="*/ 85 w 720"/>
                  <a:gd name="T33" fmla="*/ 0 h 467"/>
                  <a:gd name="T34" fmla="*/ 635 w 720"/>
                  <a:gd name="T35" fmla="*/ 0 h 467"/>
                  <a:gd name="T36" fmla="*/ 720 w 720"/>
                  <a:gd name="T37" fmla="*/ 85 h 467"/>
                  <a:gd name="T38" fmla="*/ 720 w 720"/>
                  <a:gd name="T39" fmla="*/ 382 h 467"/>
                  <a:gd name="T40" fmla="*/ 635 w 720"/>
                  <a:gd name="T41" fmla="*/ 467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20" h="467">
                    <a:moveTo>
                      <a:pt x="635" y="467"/>
                    </a:moveTo>
                    <a:cubicBezTo>
                      <a:pt x="620" y="467"/>
                      <a:pt x="620" y="467"/>
                      <a:pt x="620" y="467"/>
                    </a:cubicBezTo>
                    <a:cubicBezTo>
                      <a:pt x="620" y="438"/>
                      <a:pt x="620" y="438"/>
                      <a:pt x="620" y="438"/>
                    </a:cubicBezTo>
                    <a:cubicBezTo>
                      <a:pt x="635" y="438"/>
                      <a:pt x="635" y="438"/>
                      <a:pt x="635" y="438"/>
                    </a:cubicBezTo>
                    <a:cubicBezTo>
                      <a:pt x="666" y="438"/>
                      <a:pt x="691" y="413"/>
                      <a:pt x="691" y="382"/>
                    </a:cubicBezTo>
                    <a:cubicBezTo>
                      <a:pt x="691" y="85"/>
                      <a:pt x="691" y="85"/>
                      <a:pt x="691" y="85"/>
                    </a:cubicBezTo>
                    <a:cubicBezTo>
                      <a:pt x="691" y="54"/>
                      <a:pt x="666" y="29"/>
                      <a:pt x="635" y="29"/>
                    </a:cubicBezTo>
                    <a:cubicBezTo>
                      <a:pt x="85" y="29"/>
                      <a:pt x="85" y="29"/>
                      <a:pt x="85" y="29"/>
                    </a:cubicBezTo>
                    <a:cubicBezTo>
                      <a:pt x="54" y="29"/>
                      <a:pt x="29" y="54"/>
                      <a:pt x="29" y="85"/>
                    </a:cubicBezTo>
                    <a:cubicBezTo>
                      <a:pt x="29" y="382"/>
                      <a:pt x="29" y="382"/>
                      <a:pt x="29" y="382"/>
                    </a:cubicBezTo>
                    <a:cubicBezTo>
                      <a:pt x="29" y="413"/>
                      <a:pt x="54" y="438"/>
                      <a:pt x="85" y="438"/>
                    </a:cubicBezTo>
                    <a:cubicBezTo>
                      <a:pt x="99" y="438"/>
                      <a:pt x="99" y="438"/>
                      <a:pt x="99" y="438"/>
                    </a:cubicBezTo>
                    <a:cubicBezTo>
                      <a:pt x="99" y="467"/>
                      <a:pt x="99" y="467"/>
                      <a:pt x="99" y="467"/>
                    </a:cubicBezTo>
                    <a:cubicBezTo>
                      <a:pt x="85" y="467"/>
                      <a:pt x="85" y="467"/>
                      <a:pt x="85" y="467"/>
                    </a:cubicBezTo>
                    <a:cubicBezTo>
                      <a:pt x="38" y="467"/>
                      <a:pt x="0" y="429"/>
                      <a:pt x="0" y="382"/>
                    </a:cubicBezTo>
                    <a:cubicBezTo>
                      <a:pt x="0" y="85"/>
                      <a:pt x="0" y="85"/>
                      <a:pt x="0" y="85"/>
                    </a:cubicBezTo>
                    <a:cubicBezTo>
                      <a:pt x="0" y="38"/>
                      <a:pt x="38" y="0"/>
                      <a:pt x="85" y="0"/>
                    </a:cubicBezTo>
                    <a:cubicBezTo>
                      <a:pt x="635" y="0"/>
                      <a:pt x="635" y="0"/>
                      <a:pt x="635" y="0"/>
                    </a:cubicBezTo>
                    <a:cubicBezTo>
                      <a:pt x="682" y="0"/>
                      <a:pt x="720" y="38"/>
                      <a:pt x="720" y="85"/>
                    </a:cubicBezTo>
                    <a:cubicBezTo>
                      <a:pt x="720" y="382"/>
                      <a:pt x="720" y="382"/>
                      <a:pt x="720" y="382"/>
                    </a:cubicBezTo>
                    <a:cubicBezTo>
                      <a:pt x="720" y="429"/>
                      <a:pt x="682" y="467"/>
                      <a:pt x="635" y="46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sp>
            <p:nvSpPr>
              <p:cNvPr id="96" name="Freeform 14">
                <a:extLst>
                  <a:ext uri="{FF2B5EF4-FFF2-40B4-BE49-F238E27FC236}">
                    <a16:creationId xmlns:a16="http://schemas.microsoft.com/office/drawing/2014/main" id="{677FD6CF-AF85-43BE-A2AA-BA52C074091E}"/>
                  </a:ext>
                </a:extLst>
              </p:cNvPr>
              <p:cNvSpPr>
                <a:spLocks/>
              </p:cNvSpPr>
              <p:nvPr/>
            </p:nvSpPr>
            <p:spPr bwMode="auto">
              <a:xfrm>
                <a:off x="4591" y="2311"/>
                <a:ext cx="28" cy="61"/>
              </a:xfrm>
              <a:custGeom>
                <a:avLst/>
                <a:gdLst>
                  <a:gd name="T0" fmla="*/ 40 w 79"/>
                  <a:gd name="T1" fmla="*/ 169 h 169"/>
                  <a:gd name="T2" fmla="*/ 0 w 79"/>
                  <a:gd name="T3" fmla="*/ 130 h 169"/>
                  <a:gd name="T4" fmla="*/ 0 w 79"/>
                  <a:gd name="T5" fmla="*/ 39 h 169"/>
                  <a:gd name="T6" fmla="*/ 40 w 79"/>
                  <a:gd name="T7" fmla="*/ 0 h 169"/>
                  <a:gd name="T8" fmla="*/ 40 w 79"/>
                  <a:gd name="T9" fmla="*/ 0 h 169"/>
                  <a:gd name="T10" fmla="*/ 79 w 79"/>
                  <a:gd name="T11" fmla="*/ 39 h 169"/>
                  <a:gd name="T12" fmla="*/ 79 w 79"/>
                  <a:gd name="T13" fmla="*/ 130 h 169"/>
                  <a:gd name="T14" fmla="*/ 40 w 79"/>
                  <a:gd name="T15" fmla="*/ 169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169">
                    <a:moveTo>
                      <a:pt x="40" y="169"/>
                    </a:moveTo>
                    <a:cubicBezTo>
                      <a:pt x="18" y="169"/>
                      <a:pt x="0" y="152"/>
                      <a:pt x="0" y="130"/>
                    </a:cubicBezTo>
                    <a:cubicBezTo>
                      <a:pt x="0" y="39"/>
                      <a:pt x="0" y="39"/>
                      <a:pt x="0" y="39"/>
                    </a:cubicBezTo>
                    <a:cubicBezTo>
                      <a:pt x="0" y="17"/>
                      <a:pt x="18" y="0"/>
                      <a:pt x="40" y="0"/>
                    </a:cubicBezTo>
                    <a:cubicBezTo>
                      <a:pt x="40" y="0"/>
                      <a:pt x="40" y="0"/>
                      <a:pt x="40" y="0"/>
                    </a:cubicBezTo>
                    <a:cubicBezTo>
                      <a:pt x="62" y="0"/>
                      <a:pt x="79" y="17"/>
                      <a:pt x="79" y="39"/>
                    </a:cubicBezTo>
                    <a:cubicBezTo>
                      <a:pt x="79" y="130"/>
                      <a:pt x="79" y="130"/>
                      <a:pt x="79" y="130"/>
                    </a:cubicBezTo>
                    <a:cubicBezTo>
                      <a:pt x="79" y="152"/>
                      <a:pt x="62" y="169"/>
                      <a:pt x="4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sp>
            <p:nvSpPr>
              <p:cNvPr id="97" name="Freeform 15">
                <a:extLst>
                  <a:ext uri="{FF2B5EF4-FFF2-40B4-BE49-F238E27FC236}">
                    <a16:creationId xmlns:a16="http://schemas.microsoft.com/office/drawing/2014/main" id="{10FA1795-5F10-4A46-AC57-C4B33203FF3D}"/>
                  </a:ext>
                </a:extLst>
              </p:cNvPr>
              <p:cNvSpPr>
                <a:spLocks/>
              </p:cNvSpPr>
              <p:nvPr/>
            </p:nvSpPr>
            <p:spPr bwMode="auto">
              <a:xfrm>
                <a:off x="4635" y="2259"/>
                <a:ext cx="29" cy="113"/>
              </a:xfrm>
              <a:custGeom>
                <a:avLst/>
                <a:gdLst>
                  <a:gd name="T0" fmla="*/ 40 w 79"/>
                  <a:gd name="T1" fmla="*/ 312 h 312"/>
                  <a:gd name="T2" fmla="*/ 0 w 79"/>
                  <a:gd name="T3" fmla="*/ 273 h 312"/>
                  <a:gd name="T4" fmla="*/ 0 w 79"/>
                  <a:gd name="T5" fmla="*/ 40 h 312"/>
                  <a:gd name="T6" fmla="*/ 40 w 79"/>
                  <a:gd name="T7" fmla="*/ 0 h 312"/>
                  <a:gd name="T8" fmla="*/ 79 w 79"/>
                  <a:gd name="T9" fmla="*/ 40 h 312"/>
                  <a:gd name="T10" fmla="*/ 79 w 79"/>
                  <a:gd name="T11" fmla="*/ 273 h 312"/>
                  <a:gd name="T12" fmla="*/ 40 w 79"/>
                  <a:gd name="T13" fmla="*/ 312 h 312"/>
                </a:gdLst>
                <a:ahLst/>
                <a:cxnLst>
                  <a:cxn ang="0">
                    <a:pos x="T0" y="T1"/>
                  </a:cxn>
                  <a:cxn ang="0">
                    <a:pos x="T2" y="T3"/>
                  </a:cxn>
                  <a:cxn ang="0">
                    <a:pos x="T4" y="T5"/>
                  </a:cxn>
                  <a:cxn ang="0">
                    <a:pos x="T6" y="T7"/>
                  </a:cxn>
                  <a:cxn ang="0">
                    <a:pos x="T8" y="T9"/>
                  </a:cxn>
                  <a:cxn ang="0">
                    <a:pos x="T10" y="T11"/>
                  </a:cxn>
                  <a:cxn ang="0">
                    <a:pos x="T12" y="T13"/>
                  </a:cxn>
                </a:cxnLst>
                <a:rect l="0" t="0" r="r" b="b"/>
                <a:pathLst>
                  <a:path w="79" h="312">
                    <a:moveTo>
                      <a:pt x="40" y="312"/>
                    </a:moveTo>
                    <a:cubicBezTo>
                      <a:pt x="18" y="312"/>
                      <a:pt x="0" y="295"/>
                      <a:pt x="0" y="273"/>
                    </a:cubicBezTo>
                    <a:cubicBezTo>
                      <a:pt x="0" y="40"/>
                      <a:pt x="0" y="40"/>
                      <a:pt x="0" y="40"/>
                    </a:cubicBezTo>
                    <a:cubicBezTo>
                      <a:pt x="0" y="18"/>
                      <a:pt x="18" y="0"/>
                      <a:pt x="40" y="0"/>
                    </a:cubicBezTo>
                    <a:cubicBezTo>
                      <a:pt x="62" y="0"/>
                      <a:pt x="79" y="18"/>
                      <a:pt x="79" y="40"/>
                    </a:cubicBezTo>
                    <a:cubicBezTo>
                      <a:pt x="79" y="273"/>
                      <a:pt x="79" y="273"/>
                      <a:pt x="79" y="273"/>
                    </a:cubicBezTo>
                    <a:cubicBezTo>
                      <a:pt x="79" y="295"/>
                      <a:pt x="62" y="312"/>
                      <a:pt x="40" y="3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sp>
            <p:nvSpPr>
              <p:cNvPr id="98" name="Freeform 16">
                <a:extLst>
                  <a:ext uri="{FF2B5EF4-FFF2-40B4-BE49-F238E27FC236}">
                    <a16:creationId xmlns:a16="http://schemas.microsoft.com/office/drawing/2014/main" id="{239C269E-75C7-4E8D-A769-F85990CD3936}"/>
                  </a:ext>
                </a:extLst>
              </p:cNvPr>
              <p:cNvSpPr>
                <a:spLocks/>
              </p:cNvSpPr>
              <p:nvPr/>
            </p:nvSpPr>
            <p:spPr bwMode="auto">
              <a:xfrm>
                <a:off x="4724" y="2223"/>
                <a:ext cx="29" cy="149"/>
              </a:xfrm>
              <a:custGeom>
                <a:avLst/>
                <a:gdLst>
                  <a:gd name="T0" fmla="*/ 40 w 79"/>
                  <a:gd name="T1" fmla="*/ 409 h 409"/>
                  <a:gd name="T2" fmla="*/ 0 w 79"/>
                  <a:gd name="T3" fmla="*/ 370 h 409"/>
                  <a:gd name="T4" fmla="*/ 0 w 79"/>
                  <a:gd name="T5" fmla="*/ 39 h 409"/>
                  <a:gd name="T6" fmla="*/ 40 w 79"/>
                  <a:gd name="T7" fmla="*/ 0 h 409"/>
                  <a:gd name="T8" fmla="*/ 79 w 79"/>
                  <a:gd name="T9" fmla="*/ 39 h 409"/>
                  <a:gd name="T10" fmla="*/ 79 w 79"/>
                  <a:gd name="T11" fmla="*/ 370 h 409"/>
                  <a:gd name="T12" fmla="*/ 40 w 79"/>
                  <a:gd name="T13" fmla="*/ 409 h 409"/>
                </a:gdLst>
                <a:ahLst/>
                <a:cxnLst>
                  <a:cxn ang="0">
                    <a:pos x="T0" y="T1"/>
                  </a:cxn>
                  <a:cxn ang="0">
                    <a:pos x="T2" y="T3"/>
                  </a:cxn>
                  <a:cxn ang="0">
                    <a:pos x="T4" y="T5"/>
                  </a:cxn>
                  <a:cxn ang="0">
                    <a:pos x="T6" y="T7"/>
                  </a:cxn>
                  <a:cxn ang="0">
                    <a:pos x="T8" y="T9"/>
                  </a:cxn>
                  <a:cxn ang="0">
                    <a:pos x="T10" y="T11"/>
                  </a:cxn>
                  <a:cxn ang="0">
                    <a:pos x="T12" y="T13"/>
                  </a:cxn>
                </a:cxnLst>
                <a:rect l="0" t="0" r="r" b="b"/>
                <a:pathLst>
                  <a:path w="79" h="409">
                    <a:moveTo>
                      <a:pt x="40" y="409"/>
                    </a:moveTo>
                    <a:cubicBezTo>
                      <a:pt x="18" y="409"/>
                      <a:pt x="0" y="392"/>
                      <a:pt x="0" y="370"/>
                    </a:cubicBezTo>
                    <a:cubicBezTo>
                      <a:pt x="0" y="39"/>
                      <a:pt x="0" y="39"/>
                      <a:pt x="0" y="39"/>
                    </a:cubicBezTo>
                    <a:cubicBezTo>
                      <a:pt x="0" y="18"/>
                      <a:pt x="18" y="0"/>
                      <a:pt x="40" y="0"/>
                    </a:cubicBezTo>
                    <a:cubicBezTo>
                      <a:pt x="61" y="0"/>
                      <a:pt x="79" y="18"/>
                      <a:pt x="79" y="39"/>
                    </a:cubicBezTo>
                    <a:cubicBezTo>
                      <a:pt x="79" y="370"/>
                      <a:pt x="79" y="370"/>
                      <a:pt x="79" y="370"/>
                    </a:cubicBezTo>
                    <a:cubicBezTo>
                      <a:pt x="79" y="392"/>
                      <a:pt x="61" y="409"/>
                      <a:pt x="40" y="40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sp>
            <p:nvSpPr>
              <p:cNvPr id="99" name="Freeform 17">
                <a:extLst>
                  <a:ext uri="{FF2B5EF4-FFF2-40B4-BE49-F238E27FC236}">
                    <a16:creationId xmlns:a16="http://schemas.microsoft.com/office/drawing/2014/main" id="{427033F3-6A48-499D-806A-83D03050BE0A}"/>
                  </a:ext>
                </a:extLst>
              </p:cNvPr>
              <p:cNvSpPr>
                <a:spLocks/>
              </p:cNvSpPr>
              <p:nvPr/>
            </p:nvSpPr>
            <p:spPr bwMode="auto">
              <a:xfrm>
                <a:off x="4680" y="2280"/>
                <a:ext cx="28" cy="92"/>
              </a:xfrm>
              <a:custGeom>
                <a:avLst/>
                <a:gdLst>
                  <a:gd name="T0" fmla="*/ 40 w 79"/>
                  <a:gd name="T1" fmla="*/ 252 h 252"/>
                  <a:gd name="T2" fmla="*/ 0 w 79"/>
                  <a:gd name="T3" fmla="*/ 213 h 252"/>
                  <a:gd name="T4" fmla="*/ 0 w 79"/>
                  <a:gd name="T5" fmla="*/ 40 h 252"/>
                  <a:gd name="T6" fmla="*/ 40 w 79"/>
                  <a:gd name="T7" fmla="*/ 0 h 252"/>
                  <a:gd name="T8" fmla="*/ 79 w 79"/>
                  <a:gd name="T9" fmla="*/ 40 h 252"/>
                  <a:gd name="T10" fmla="*/ 79 w 79"/>
                  <a:gd name="T11" fmla="*/ 213 h 252"/>
                  <a:gd name="T12" fmla="*/ 40 w 79"/>
                  <a:gd name="T13" fmla="*/ 252 h 252"/>
                </a:gdLst>
                <a:ahLst/>
                <a:cxnLst>
                  <a:cxn ang="0">
                    <a:pos x="T0" y="T1"/>
                  </a:cxn>
                  <a:cxn ang="0">
                    <a:pos x="T2" y="T3"/>
                  </a:cxn>
                  <a:cxn ang="0">
                    <a:pos x="T4" y="T5"/>
                  </a:cxn>
                  <a:cxn ang="0">
                    <a:pos x="T6" y="T7"/>
                  </a:cxn>
                  <a:cxn ang="0">
                    <a:pos x="T8" y="T9"/>
                  </a:cxn>
                  <a:cxn ang="0">
                    <a:pos x="T10" y="T11"/>
                  </a:cxn>
                  <a:cxn ang="0">
                    <a:pos x="T12" y="T13"/>
                  </a:cxn>
                </a:cxnLst>
                <a:rect l="0" t="0" r="r" b="b"/>
                <a:pathLst>
                  <a:path w="79" h="252">
                    <a:moveTo>
                      <a:pt x="40" y="252"/>
                    </a:moveTo>
                    <a:cubicBezTo>
                      <a:pt x="18" y="252"/>
                      <a:pt x="0" y="235"/>
                      <a:pt x="0" y="213"/>
                    </a:cubicBezTo>
                    <a:cubicBezTo>
                      <a:pt x="0" y="40"/>
                      <a:pt x="0" y="40"/>
                      <a:pt x="0" y="40"/>
                    </a:cubicBezTo>
                    <a:cubicBezTo>
                      <a:pt x="0" y="18"/>
                      <a:pt x="18" y="0"/>
                      <a:pt x="40" y="0"/>
                    </a:cubicBezTo>
                    <a:cubicBezTo>
                      <a:pt x="61" y="0"/>
                      <a:pt x="79" y="18"/>
                      <a:pt x="79" y="40"/>
                    </a:cubicBezTo>
                    <a:cubicBezTo>
                      <a:pt x="79" y="213"/>
                      <a:pt x="79" y="213"/>
                      <a:pt x="79" y="213"/>
                    </a:cubicBezTo>
                    <a:cubicBezTo>
                      <a:pt x="79" y="235"/>
                      <a:pt x="62" y="252"/>
                      <a:pt x="40" y="25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grpSp>
      </p:grpSp>
      <p:grpSp>
        <p:nvGrpSpPr>
          <p:cNvPr id="83" name="Group 82">
            <a:extLst>
              <a:ext uri="{FF2B5EF4-FFF2-40B4-BE49-F238E27FC236}">
                <a16:creationId xmlns:a16="http://schemas.microsoft.com/office/drawing/2014/main" id="{4AFB87D9-978B-4F64-B146-04DB6CA40824}"/>
              </a:ext>
            </a:extLst>
          </p:cNvPr>
          <p:cNvGrpSpPr>
            <a:grpSpLocks noChangeAspect="1"/>
          </p:cNvGrpSpPr>
          <p:nvPr/>
        </p:nvGrpSpPr>
        <p:grpSpPr>
          <a:xfrm>
            <a:off x="291602" y="4683238"/>
            <a:ext cx="1051262" cy="1051262"/>
            <a:chOff x="5216175" y="2901971"/>
            <a:chExt cx="1715723" cy="1715723"/>
          </a:xfrm>
          <a:effectLst/>
        </p:grpSpPr>
        <p:sp>
          <p:nvSpPr>
            <p:cNvPr id="84" name="Oval 83">
              <a:extLst>
                <a:ext uri="{FF2B5EF4-FFF2-40B4-BE49-F238E27FC236}">
                  <a16:creationId xmlns:a16="http://schemas.microsoft.com/office/drawing/2014/main" id="{0383281F-F9FC-4E4A-B90E-C1B2D9A51118}"/>
                </a:ext>
              </a:extLst>
            </p:cNvPr>
            <p:cNvSpPr/>
            <p:nvPr/>
          </p:nvSpPr>
          <p:spPr bwMode="auto">
            <a:xfrm>
              <a:off x="5216175" y="2901971"/>
              <a:ext cx="1715723" cy="1715723"/>
            </a:xfrm>
            <a:prstGeom prst="ellipse">
              <a:avLst/>
            </a:prstGeom>
            <a:solidFill>
              <a:srgbClr val="742774"/>
            </a:solidFill>
            <a:ln>
              <a:noFill/>
            </a:ln>
            <a:effectLst>
              <a:outerShdw blurRad="635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64502" tIns="131603" rIns="164502" bIns="131603" numCol="1" spcCol="0" rtlCol="0" fromWordArt="0" anchor="ctr" anchorCtr="0" forceAA="0" compatLnSpc="1">
              <a:prstTxWarp prst="textNoShape">
                <a:avLst/>
              </a:prstTxWarp>
              <a:noAutofit/>
            </a:bodyPr>
            <a:lstStyle/>
            <a:p>
              <a:pPr marL="0" marR="0" lvl="0" indent="0" algn="l" defTabSz="838651"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85" name="Group 4">
              <a:extLst>
                <a:ext uri="{FF2B5EF4-FFF2-40B4-BE49-F238E27FC236}">
                  <a16:creationId xmlns:a16="http://schemas.microsoft.com/office/drawing/2014/main" id="{39258D2D-0A44-4B78-8054-0C84312EEF7C}"/>
                </a:ext>
              </a:extLst>
            </p:cNvPr>
            <p:cNvGrpSpPr>
              <a:grpSpLocks noChangeAspect="1"/>
            </p:cNvGrpSpPr>
            <p:nvPr/>
          </p:nvGrpSpPr>
          <p:grpSpPr bwMode="auto">
            <a:xfrm>
              <a:off x="5681957" y="3458106"/>
              <a:ext cx="784088" cy="603380"/>
              <a:chOff x="2880" y="2176"/>
              <a:chExt cx="256" cy="197"/>
            </a:xfrm>
            <a:solidFill>
              <a:srgbClr val="D2D2D2"/>
            </a:solidFill>
          </p:grpSpPr>
          <p:sp>
            <p:nvSpPr>
              <p:cNvPr id="86" name="Freeform 5">
                <a:extLst>
                  <a:ext uri="{FF2B5EF4-FFF2-40B4-BE49-F238E27FC236}">
                    <a16:creationId xmlns:a16="http://schemas.microsoft.com/office/drawing/2014/main" id="{6E7DB69E-CCDF-47E0-AE8B-13909194CF48}"/>
                  </a:ext>
                </a:extLst>
              </p:cNvPr>
              <p:cNvSpPr>
                <a:spLocks/>
              </p:cNvSpPr>
              <p:nvPr/>
            </p:nvSpPr>
            <p:spPr bwMode="auto">
              <a:xfrm>
                <a:off x="3017" y="2320"/>
                <a:ext cx="52" cy="53"/>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87" name="Freeform 6">
                <a:extLst>
                  <a:ext uri="{FF2B5EF4-FFF2-40B4-BE49-F238E27FC236}">
                    <a16:creationId xmlns:a16="http://schemas.microsoft.com/office/drawing/2014/main" id="{A23CCFC1-BF7A-4BF2-A102-7D6B33EF0CCD}"/>
                  </a:ext>
                </a:extLst>
              </p:cNvPr>
              <p:cNvSpPr>
                <a:spLocks/>
              </p:cNvSpPr>
              <p:nvPr/>
            </p:nvSpPr>
            <p:spPr bwMode="auto">
              <a:xfrm>
                <a:off x="3053" y="2283"/>
                <a:ext cx="52" cy="53"/>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88" name="Freeform 7">
                <a:extLst>
                  <a:ext uri="{FF2B5EF4-FFF2-40B4-BE49-F238E27FC236}">
                    <a16:creationId xmlns:a16="http://schemas.microsoft.com/office/drawing/2014/main" id="{129A75E0-71EB-4C8E-B67B-D6C2E9E9A2B8}"/>
                  </a:ext>
                </a:extLst>
              </p:cNvPr>
              <p:cNvSpPr>
                <a:spLocks noEditPoints="1"/>
              </p:cNvSpPr>
              <p:nvPr/>
            </p:nvSpPr>
            <p:spPr bwMode="auto">
              <a:xfrm>
                <a:off x="2909" y="2247"/>
                <a:ext cx="124" cy="126"/>
              </a:xfrm>
              <a:custGeom>
                <a:avLst/>
                <a:gdLst>
                  <a:gd name="T0" fmla="*/ 300 w 308"/>
                  <a:gd name="T1" fmla="*/ 139 h 307"/>
                  <a:gd name="T2" fmla="*/ 286 w 308"/>
                  <a:gd name="T3" fmla="*/ 125 h 307"/>
                  <a:gd name="T4" fmla="*/ 168 w 308"/>
                  <a:gd name="T5" fmla="*/ 8 h 307"/>
                  <a:gd name="T6" fmla="*/ 140 w 308"/>
                  <a:gd name="T7" fmla="*/ 8 h 307"/>
                  <a:gd name="T8" fmla="*/ 22 w 308"/>
                  <a:gd name="T9" fmla="*/ 125 h 307"/>
                  <a:gd name="T10" fmla="*/ 8 w 308"/>
                  <a:gd name="T11" fmla="*/ 139 h 307"/>
                  <a:gd name="T12" fmla="*/ 8 w 308"/>
                  <a:gd name="T13" fmla="*/ 168 h 307"/>
                  <a:gd name="T14" fmla="*/ 22 w 308"/>
                  <a:gd name="T15" fmla="*/ 182 h 307"/>
                  <a:gd name="T16" fmla="*/ 140 w 308"/>
                  <a:gd name="T17" fmla="*/ 299 h 307"/>
                  <a:gd name="T18" fmla="*/ 168 w 308"/>
                  <a:gd name="T19" fmla="*/ 299 h 307"/>
                  <a:gd name="T20" fmla="*/ 286 w 308"/>
                  <a:gd name="T21" fmla="*/ 182 h 307"/>
                  <a:gd name="T22" fmla="*/ 300 w 308"/>
                  <a:gd name="T23" fmla="*/ 168 h 307"/>
                  <a:gd name="T24" fmla="*/ 300 w 308"/>
                  <a:gd name="T25" fmla="*/ 139 h 307"/>
                  <a:gd name="T26" fmla="*/ 140 w 308"/>
                  <a:gd name="T27" fmla="*/ 210 h 307"/>
                  <a:gd name="T28" fmla="*/ 108 w 308"/>
                  <a:gd name="T29" fmla="*/ 179 h 307"/>
                  <a:gd name="T30" fmla="*/ 97 w 308"/>
                  <a:gd name="T31" fmla="*/ 168 h 307"/>
                  <a:gd name="T32" fmla="*/ 97 w 308"/>
                  <a:gd name="T33" fmla="*/ 139 h 307"/>
                  <a:gd name="T34" fmla="*/ 140 w 308"/>
                  <a:gd name="T35" fmla="*/ 97 h 307"/>
                  <a:gd name="T36" fmla="*/ 168 w 308"/>
                  <a:gd name="T37" fmla="*/ 97 h 307"/>
                  <a:gd name="T38" fmla="*/ 211 w 308"/>
                  <a:gd name="T39" fmla="*/ 139 h 307"/>
                  <a:gd name="T40" fmla="*/ 211 w 308"/>
                  <a:gd name="T41" fmla="*/ 168 h 307"/>
                  <a:gd name="T42" fmla="*/ 200 w 308"/>
                  <a:gd name="T43" fmla="*/ 179 h 307"/>
                  <a:gd name="T44" fmla="*/ 168 w 308"/>
                  <a:gd name="T45" fmla="*/ 210 h 307"/>
                  <a:gd name="T46" fmla="*/ 140 w 308"/>
                  <a:gd name="T47" fmla="*/ 21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8" h="307">
                    <a:moveTo>
                      <a:pt x="300" y="139"/>
                    </a:moveTo>
                    <a:cubicBezTo>
                      <a:pt x="286" y="125"/>
                      <a:pt x="286" y="125"/>
                      <a:pt x="286" y="125"/>
                    </a:cubicBezTo>
                    <a:cubicBezTo>
                      <a:pt x="168" y="8"/>
                      <a:pt x="168" y="8"/>
                      <a:pt x="168" y="8"/>
                    </a:cubicBezTo>
                    <a:cubicBezTo>
                      <a:pt x="161" y="0"/>
                      <a:pt x="148" y="0"/>
                      <a:pt x="140" y="8"/>
                    </a:cubicBezTo>
                    <a:cubicBezTo>
                      <a:pt x="22" y="125"/>
                      <a:pt x="22" y="125"/>
                      <a:pt x="22" y="125"/>
                    </a:cubicBezTo>
                    <a:cubicBezTo>
                      <a:pt x="8" y="139"/>
                      <a:pt x="8" y="139"/>
                      <a:pt x="8" y="139"/>
                    </a:cubicBezTo>
                    <a:cubicBezTo>
                      <a:pt x="0" y="147"/>
                      <a:pt x="0" y="160"/>
                      <a:pt x="8" y="168"/>
                    </a:cubicBezTo>
                    <a:cubicBezTo>
                      <a:pt x="22" y="182"/>
                      <a:pt x="22" y="182"/>
                      <a:pt x="22" y="182"/>
                    </a:cubicBezTo>
                    <a:cubicBezTo>
                      <a:pt x="140" y="299"/>
                      <a:pt x="140" y="299"/>
                      <a:pt x="140" y="299"/>
                    </a:cubicBezTo>
                    <a:cubicBezTo>
                      <a:pt x="148" y="307"/>
                      <a:pt x="161" y="307"/>
                      <a:pt x="168" y="299"/>
                    </a:cubicBezTo>
                    <a:cubicBezTo>
                      <a:pt x="286" y="182"/>
                      <a:pt x="286" y="182"/>
                      <a:pt x="286" y="182"/>
                    </a:cubicBezTo>
                    <a:cubicBezTo>
                      <a:pt x="300" y="168"/>
                      <a:pt x="300" y="168"/>
                      <a:pt x="300" y="168"/>
                    </a:cubicBezTo>
                    <a:cubicBezTo>
                      <a:pt x="308" y="160"/>
                      <a:pt x="308" y="147"/>
                      <a:pt x="300" y="139"/>
                    </a:cubicBezTo>
                    <a:moveTo>
                      <a:pt x="140" y="210"/>
                    </a:moveTo>
                    <a:cubicBezTo>
                      <a:pt x="108" y="179"/>
                      <a:pt x="108" y="179"/>
                      <a:pt x="108" y="179"/>
                    </a:cubicBezTo>
                    <a:cubicBezTo>
                      <a:pt x="97" y="168"/>
                      <a:pt x="97" y="168"/>
                      <a:pt x="97" y="168"/>
                    </a:cubicBezTo>
                    <a:cubicBezTo>
                      <a:pt x="89" y="160"/>
                      <a:pt x="89" y="147"/>
                      <a:pt x="97" y="139"/>
                    </a:cubicBezTo>
                    <a:cubicBezTo>
                      <a:pt x="140" y="97"/>
                      <a:pt x="140" y="97"/>
                      <a:pt x="140" y="97"/>
                    </a:cubicBezTo>
                    <a:cubicBezTo>
                      <a:pt x="148" y="89"/>
                      <a:pt x="161" y="89"/>
                      <a:pt x="168" y="97"/>
                    </a:cubicBezTo>
                    <a:cubicBezTo>
                      <a:pt x="211" y="139"/>
                      <a:pt x="211" y="139"/>
                      <a:pt x="211" y="139"/>
                    </a:cubicBezTo>
                    <a:cubicBezTo>
                      <a:pt x="219" y="147"/>
                      <a:pt x="219" y="160"/>
                      <a:pt x="211" y="168"/>
                    </a:cubicBezTo>
                    <a:cubicBezTo>
                      <a:pt x="200" y="179"/>
                      <a:pt x="200" y="179"/>
                      <a:pt x="200" y="179"/>
                    </a:cubicBezTo>
                    <a:cubicBezTo>
                      <a:pt x="168" y="210"/>
                      <a:pt x="168" y="210"/>
                      <a:pt x="168" y="210"/>
                    </a:cubicBezTo>
                    <a:cubicBezTo>
                      <a:pt x="161" y="218"/>
                      <a:pt x="148" y="218"/>
                      <a:pt x="140" y="21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89" name="Freeform 8">
                <a:extLst>
                  <a:ext uri="{FF2B5EF4-FFF2-40B4-BE49-F238E27FC236}">
                    <a16:creationId xmlns:a16="http://schemas.microsoft.com/office/drawing/2014/main" id="{70F25317-92D8-4011-A668-43C76A768AB6}"/>
                  </a:ext>
                </a:extLst>
              </p:cNvPr>
              <p:cNvSpPr>
                <a:spLocks/>
              </p:cNvSpPr>
              <p:nvPr/>
            </p:nvSpPr>
            <p:spPr bwMode="auto">
              <a:xfrm>
                <a:off x="3017" y="2247"/>
                <a:ext cx="52" cy="53"/>
              </a:xfrm>
              <a:custGeom>
                <a:avLst/>
                <a:gdLst>
                  <a:gd name="T0" fmla="*/ 79 w 130"/>
                  <a:gd name="T1" fmla="*/ 122 h 129"/>
                  <a:gd name="T2" fmla="*/ 122 w 130"/>
                  <a:gd name="T3" fmla="*/ 79 h 129"/>
                  <a:gd name="T4" fmla="*/ 122 w 130"/>
                  <a:gd name="T5" fmla="*/ 50 h 129"/>
                  <a:gd name="T6" fmla="*/ 79 w 130"/>
                  <a:gd name="T7" fmla="*/ 8 h 129"/>
                  <a:gd name="T8" fmla="*/ 51 w 130"/>
                  <a:gd name="T9" fmla="*/ 8 h 129"/>
                  <a:gd name="T10" fmla="*/ 8 w 130"/>
                  <a:gd name="T11" fmla="*/ 50 h 129"/>
                  <a:gd name="T12" fmla="*/ 8 w 130"/>
                  <a:gd name="T13" fmla="*/ 79 h 129"/>
                  <a:gd name="T14" fmla="*/ 51 w 130"/>
                  <a:gd name="T15" fmla="*/ 122 h 129"/>
                  <a:gd name="T16" fmla="*/ 79 w 130"/>
                  <a:gd name="T17" fmla="*/ 1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122"/>
                    </a:moveTo>
                    <a:cubicBezTo>
                      <a:pt x="122" y="79"/>
                      <a:pt x="122" y="79"/>
                      <a:pt x="122" y="79"/>
                    </a:cubicBezTo>
                    <a:cubicBezTo>
                      <a:pt x="130" y="71"/>
                      <a:pt x="130" y="58"/>
                      <a:pt x="122" y="50"/>
                    </a:cubicBezTo>
                    <a:cubicBezTo>
                      <a:pt x="79" y="8"/>
                      <a:pt x="79" y="8"/>
                      <a:pt x="79" y="8"/>
                    </a:cubicBez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90" name="Freeform 9">
                <a:extLst>
                  <a:ext uri="{FF2B5EF4-FFF2-40B4-BE49-F238E27FC236}">
                    <a16:creationId xmlns:a16="http://schemas.microsoft.com/office/drawing/2014/main" id="{52C61A90-7D6C-43EE-84CE-35DF7F9DC26F}"/>
                  </a:ext>
                </a:extLst>
              </p:cNvPr>
              <p:cNvSpPr>
                <a:spLocks/>
              </p:cNvSpPr>
              <p:nvPr/>
            </p:nvSpPr>
            <p:spPr bwMode="auto">
              <a:xfrm>
                <a:off x="2880" y="2176"/>
                <a:ext cx="256" cy="170"/>
              </a:xfrm>
              <a:custGeom>
                <a:avLst/>
                <a:gdLst>
                  <a:gd name="T0" fmla="*/ 562 w 638"/>
                  <a:gd name="T1" fmla="*/ 413 h 413"/>
                  <a:gd name="T2" fmla="*/ 549 w 638"/>
                  <a:gd name="T3" fmla="*/ 413 h 413"/>
                  <a:gd name="T4" fmla="*/ 549 w 638"/>
                  <a:gd name="T5" fmla="*/ 388 h 413"/>
                  <a:gd name="T6" fmla="*/ 562 w 638"/>
                  <a:gd name="T7" fmla="*/ 388 h 413"/>
                  <a:gd name="T8" fmla="*/ 612 w 638"/>
                  <a:gd name="T9" fmla="*/ 338 h 413"/>
                  <a:gd name="T10" fmla="*/ 612 w 638"/>
                  <a:gd name="T11" fmla="*/ 75 h 413"/>
                  <a:gd name="T12" fmla="*/ 562 w 638"/>
                  <a:gd name="T13" fmla="*/ 26 h 413"/>
                  <a:gd name="T14" fmla="*/ 75 w 638"/>
                  <a:gd name="T15" fmla="*/ 26 h 413"/>
                  <a:gd name="T16" fmla="*/ 25 w 638"/>
                  <a:gd name="T17" fmla="*/ 75 h 413"/>
                  <a:gd name="T18" fmla="*/ 25 w 638"/>
                  <a:gd name="T19" fmla="*/ 338 h 413"/>
                  <a:gd name="T20" fmla="*/ 75 w 638"/>
                  <a:gd name="T21" fmla="*/ 388 h 413"/>
                  <a:gd name="T22" fmla="*/ 88 w 638"/>
                  <a:gd name="T23" fmla="*/ 388 h 413"/>
                  <a:gd name="T24" fmla="*/ 88 w 638"/>
                  <a:gd name="T25" fmla="*/ 413 h 413"/>
                  <a:gd name="T26" fmla="*/ 75 w 638"/>
                  <a:gd name="T27" fmla="*/ 413 h 413"/>
                  <a:gd name="T28" fmla="*/ 0 w 638"/>
                  <a:gd name="T29" fmla="*/ 338 h 413"/>
                  <a:gd name="T30" fmla="*/ 0 w 638"/>
                  <a:gd name="T31" fmla="*/ 75 h 413"/>
                  <a:gd name="T32" fmla="*/ 75 w 638"/>
                  <a:gd name="T33" fmla="*/ 0 h 413"/>
                  <a:gd name="T34" fmla="*/ 562 w 638"/>
                  <a:gd name="T35" fmla="*/ 0 h 413"/>
                  <a:gd name="T36" fmla="*/ 638 w 638"/>
                  <a:gd name="T37" fmla="*/ 75 h 413"/>
                  <a:gd name="T38" fmla="*/ 638 w 638"/>
                  <a:gd name="T39" fmla="*/ 338 h 413"/>
                  <a:gd name="T40" fmla="*/ 562 w 638"/>
                  <a:gd name="T41" fmla="*/ 413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38" h="413">
                    <a:moveTo>
                      <a:pt x="562" y="413"/>
                    </a:moveTo>
                    <a:cubicBezTo>
                      <a:pt x="549" y="413"/>
                      <a:pt x="549" y="413"/>
                      <a:pt x="549" y="413"/>
                    </a:cubicBezTo>
                    <a:cubicBezTo>
                      <a:pt x="549" y="388"/>
                      <a:pt x="549" y="388"/>
                      <a:pt x="549" y="388"/>
                    </a:cubicBezTo>
                    <a:cubicBezTo>
                      <a:pt x="562" y="388"/>
                      <a:pt x="562" y="388"/>
                      <a:pt x="562" y="388"/>
                    </a:cubicBezTo>
                    <a:cubicBezTo>
                      <a:pt x="590" y="388"/>
                      <a:pt x="612" y="365"/>
                      <a:pt x="612" y="338"/>
                    </a:cubicBezTo>
                    <a:cubicBezTo>
                      <a:pt x="612" y="75"/>
                      <a:pt x="612" y="75"/>
                      <a:pt x="612" y="75"/>
                    </a:cubicBezTo>
                    <a:cubicBezTo>
                      <a:pt x="612" y="48"/>
                      <a:pt x="590" y="26"/>
                      <a:pt x="562" y="26"/>
                    </a:cubicBezTo>
                    <a:cubicBezTo>
                      <a:pt x="75" y="26"/>
                      <a:pt x="75" y="26"/>
                      <a:pt x="75" y="26"/>
                    </a:cubicBezTo>
                    <a:cubicBezTo>
                      <a:pt x="47" y="26"/>
                      <a:pt x="25" y="48"/>
                      <a:pt x="25" y="75"/>
                    </a:cubicBezTo>
                    <a:cubicBezTo>
                      <a:pt x="25" y="338"/>
                      <a:pt x="25" y="338"/>
                      <a:pt x="25" y="338"/>
                    </a:cubicBezTo>
                    <a:cubicBezTo>
                      <a:pt x="25" y="365"/>
                      <a:pt x="47" y="388"/>
                      <a:pt x="75" y="388"/>
                    </a:cubicBezTo>
                    <a:cubicBezTo>
                      <a:pt x="88" y="388"/>
                      <a:pt x="88" y="388"/>
                      <a:pt x="88" y="388"/>
                    </a:cubicBezTo>
                    <a:cubicBezTo>
                      <a:pt x="88" y="413"/>
                      <a:pt x="88" y="413"/>
                      <a:pt x="88" y="413"/>
                    </a:cubicBezTo>
                    <a:cubicBezTo>
                      <a:pt x="75" y="413"/>
                      <a:pt x="75" y="413"/>
                      <a:pt x="75" y="413"/>
                    </a:cubicBezTo>
                    <a:cubicBezTo>
                      <a:pt x="33" y="413"/>
                      <a:pt x="0" y="380"/>
                      <a:pt x="0" y="338"/>
                    </a:cubicBezTo>
                    <a:cubicBezTo>
                      <a:pt x="0" y="75"/>
                      <a:pt x="0" y="75"/>
                      <a:pt x="0" y="75"/>
                    </a:cubicBezTo>
                    <a:cubicBezTo>
                      <a:pt x="0" y="34"/>
                      <a:pt x="33" y="0"/>
                      <a:pt x="75" y="0"/>
                    </a:cubicBezTo>
                    <a:cubicBezTo>
                      <a:pt x="562" y="0"/>
                      <a:pt x="562" y="0"/>
                      <a:pt x="562" y="0"/>
                    </a:cubicBezTo>
                    <a:cubicBezTo>
                      <a:pt x="604" y="0"/>
                      <a:pt x="638" y="34"/>
                      <a:pt x="638" y="75"/>
                    </a:cubicBezTo>
                    <a:cubicBezTo>
                      <a:pt x="638" y="338"/>
                      <a:pt x="638" y="338"/>
                      <a:pt x="638" y="338"/>
                    </a:cubicBezTo>
                    <a:cubicBezTo>
                      <a:pt x="638" y="380"/>
                      <a:pt x="604" y="413"/>
                      <a:pt x="562" y="41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grpSp>
      <p:grpSp>
        <p:nvGrpSpPr>
          <p:cNvPr id="102" name="Group 101">
            <a:extLst>
              <a:ext uri="{FF2B5EF4-FFF2-40B4-BE49-F238E27FC236}">
                <a16:creationId xmlns:a16="http://schemas.microsoft.com/office/drawing/2014/main" id="{2A3EED1C-7BC6-471F-919C-58FC721042EE}"/>
              </a:ext>
            </a:extLst>
          </p:cNvPr>
          <p:cNvGrpSpPr/>
          <p:nvPr/>
        </p:nvGrpSpPr>
        <p:grpSpPr>
          <a:xfrm>
            <a:off x="1143322" y="4007366"/>
            <a:ext cx="1051262" cy="1051262"/>
            <a:chOff x="4726930" y="4471473"/>
            <a:chExt cx="703088" cy="703088"/>
          </a:xfrm>
          <a:effectLst>
            <a:outerShdw blurRad="177800" dist="177800" dir="5400000" algn="t" rotWithShape="0">
              <a:prstClr val="black">
                <a:alpha val="10000"/>
              </a:prstClr>
            </a:outerShdw>
          </a:effectLst>
        </p:grpSpPr>
        <p:sp>
          <p:nvSpPr>
            <p:cNvPr id="104" name="Oval 103">
              <a:extLst>
                <a:ext uri="{FF2B5EF4-FFF2-40B4-BE49-F238E27FC236}">
                  <a16:creationId xmlns:a16="http://schemas.microsoft.com/office/drawing/2014/main" id="{A29EC1D1-D7B8-4AC7-A152-40AF1D0D1ED9}"/>
                </a:ext>
              </a:extLst>
            </p:cNvPr>
            <p:cNvSpPr/>
            <p:nvPr/>
          </p:nvSpPr>
          <p:spPr bwMode="auto">
            <a:xfrm>
              <a:off x="4726930" y="4471473"/>
              <a:ext cx="703088" cy="703088"/>
            </a:xfrm>
            <a:prstGeom prst="ellipse">
              <a:avLst/>
            </a:prstGeom>
            <a:solidFill>
              <a:srgbClr val="287EFF"/>
            </a:solidFill>
            <a:ln>
              <a:noFill/>
            </a:ln>
            <a:effectLst>
              <a:outerShdw blurRad="635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64502" tIns="131603" rIns="164502" bIns="131603" numCol="1" spcCol="0" rtlCol="0" fromWordArt="0" anchor="ctr" anchorCtr="0" forceAA="0" compatLnSpc="1">
              <a:prstTxWarp prst="textNoShape">
                <a:avLst/>
              </a:prstTxWarp>
              <a:noAutofit/>
            </a:bodyPr>
            <a:lstStyle/>
            <a:p>
              <a:pPr marL="0" marR="0" lvl="0" indent="0" algn="l" defTabSz="838651"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1A1A1A"/>
                </a:solidFill>
                <a:effectLst/>
                <a:uLnTx/>
                <a:uFillTx/>
                <a:latin typeface="Segoe UI"/>
                <a:ea typeface="+mn-ea"/>
                <a:cs typeface="Segoe UI" pitchFamily="34" charset="0"/>
              </a:endParaRPr>
            </a:p>
          </p:txBody>
        </p:sp>
        <p:grpSp>
          <p:nvGrpSpPr>
            <p:cNvPr id="105" name="Group 104">
              <a:extLst>
                <a:ext uri="{FF2B5EF4-FFF2-40B4-BE49-F238E27FC236}">
                  <a16:creationId xmlns:a16="http://schemas.microsoft.com/office/drawing/2014/main" id="{57B56A92-0B65-49FA-839D-5841D638FEA5}"/>
                </a:ext>
              </a:extLst>
            </p:cNvPr>
            <p:cNvGrpSpPr/>
            <p:nvPr/>
          </p:nvGrpSpPr>
          <p:grpSpPr>
            <a:xfrm>
              <a:off x="4902990" y="4689695"/>
              <a:ext cx="350968" cy="266644"/>
              <a:chOff x="-1146792" y="678443"/>
              <a:chExt cx="1017587" cy="773113"/>
            </a:xfrm>
            <a:solidFill>
              <a:srgbClr val="D2D2D2"/>
            </a:solidFill>
          </p:grpSpPr>
          <p:sp>
            <p:nvSpPr>
              <p:cNvPr id="106" name="Freeform 5">
                <a:extLst>
                  <a:ext uri="{FF2B5EF4-FFF2-40B4-BE49-F238E27FC236}">
                    <a16:creationId xmlns:a16="http://schemas.microsoft.com/office/drawing/2014/main" id="{A510E3B2-9C60-4824-9C79-0BE414C6E145}"/>
                  </a:ext>
                </a:extLst>
              </p:cNvPr>
              <p:cNvSpPr>
                <a:spLocks/>
              </p:cNvSpPr>
              <p:nvPr/>
            </p:nvSpPr>
            <p:spPr bwMode="auto">
              <a:xfrm>
                <a:off x="-1146792" y="678443"/>
                <a:ext cx="1017587" cy="669925"/>
              </a:xfrm>
              <a:custGeom>
                <a:avLst/>
                <a:gdLst>
                  <a:gd name="T0" fmla="*/ 30 w 737"/>
                  <a:gd name="T1" fmla="*/ 326 h 478"/>
                  <a:gd name="T2" fmla="*/ 30 w 737"/>
                  <a:gd name="T3" fmla="*/ 87 h 478"/>
                  <a:gd name="T4" fmla="*/ 87 w 737"/>
                  <a:gd name="T5" fmla="*/ 30 h 478"/>
                  <a:gd name="T6" fmla="*/ 650 w 737"/>
                  <a:gd name="T7" fmla="*/ 30 h 478"/>
                  <a:gd name="T8" fmla="*/ 707 w 737"/>
                  <a:gd name="T9" fmla="*/ 87 h 478"/>
                  <a:gd name="T10" fmla="*/ 707 w 737"/>
                  <a:gd name="T11" fmla="*/ 391 h 478"/>
                  <a:gd name="T12" fmla="*/ 650 w 737"/>
                  <a:gd name="T13" fmla="*/ 448 h 478"/>
                  <a:gd name="T14" fmla="*/ 390 w 737"/>
                  <a:gd name="T15" fmla="*/ 448 h 478"/>
                  <a:gd name="T16" fmla="*/ 390 w 737"/>
                  <a:gd name="T17" fmla="*/ 478 h 478"/>
                  <a:gd name="T18" fmla="*/ 650 w 737"/>
                  <a:gd name="T19" fmla="*/ 478 h 478"/>
                  <a:gd name="T20" fmla="*/ 737 w 737"/>
                  <a:gd name="T21" fmla="*/ 391 h 478"/>
                  <a:gd name="T22" fmla="*/ 737 w 737"/>
                  <a:gd name="T23" fmla="*/ 87 h 478"/>
                  <a:gd name="T24" fmla="*/ 650 w 737"/>
                  <a:gd name="T25" fmla="*/ 0 h 478"/>
                  <a:gd name="T26" fmla="*/ 87 w 737"/>
                  <a:gd name="T27" fmla="*/ 0 h 478"/>
                  <a:gd name="T28" fmla="*/ 0 w 737"/>
                  <a:gd name="T29" fmla="*/ 87 h 478"/>
                  <a:gd name="T30" fmla="*/ 0 w 737"/>
                  <a:gd name="T31" fmla="*/ 326 h 478"/>
                  <a:gd name="T32" fmla="*/ 30 w 737"/>
                  <a:gd name="T33" fmla="*/ 326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7" h="478">
                    <a:moveTo>
                      <a:pt x="30" y="326"/>
                    </a:moveTo>
                    <a:cubicBezTo>
                      <a:pt x="30" y="87"/>
                      <a:pt x="30" y="87"/>
                      <a:pt x="30" y="87"/>
                    </a:cubicBezTo>
                    <a:cubicBezTo>
                      <a:pt x="30" y="56"/>
                      <a:pt x="55" y="30"/>
                      <a:pt x="87" y="30"/>
                    </a:cubicBezTo>
                    <a:cubicBezTo>
                      <a:pt x="650" y="30"/>
                      <a:pt x="650" y="30"/>
                      <a:pt x="650" y="30"/>
                    </a:cubicBezTo>
                    <a:cubicBezTo>
                      <a:pt x="682" y="30"/>
                      <a:pt x="707" y="56"/>
                      <a:pt x="707" y="87"/>
                    </a:cubicBezTo>
                    <a:cubicBezTo>
                      <a:pt x="707" y="391"/>
                      <a:pt x="707" y="391"/>
                      <a:pt x="707" y="391"/>
                    </a:cubicBezTo>
                    <a:cubicBezTo>
                      <a:pt x="707" y="423"/>
                      <a:pt x="682" y="448"/>
                      <a:pt x="650" y="448"/>
                    </a:cubicBezTo>
                    <a:cubicBezTo>
                      <a:pt x="390" y="448"/>
                      <a:pt x="390" y="448"/>
                      <a:pt x="390" y="448"/>
                    </a:cubicBezTo>
                    <a:cubicBezTo>
                      <a:pt x="390" y="478"/>
                      <a:pt x="390" y="478"/>
                      <a:pt x="390" y="478"/>
                    </a:cubicBezTo>
                    <a:cubicBezTo>
                      <a:pt x="650" y="478"/>
                      <a:pt x="650" y="478"/>
                      <a:pt x="650" y="478"/>
                    </a:cubicBezTo>
                    <a:cubicBezTo>
                      <a:pt x="698" y="478"/>
                      <a:pt x="737" y="439"/>
                      <a:pt x="737" y="391"/>
                    </a:cubicBezTo>
                    <a:cubicBezTo>
                      <a:pt x="737" y="87"/>
                      <a:pt x="737" y="87"/>
                      <a:pt x="737" y="87"/>
                    </a:cubicBezTo>
                    <a:cubicBezTo>
                      <a:pt x="737" y="39"/>
                      <a:pt x="698" y="0"/>
                      <a:pt x="650" y="0"/>
                    </a:cubicBezTo>
                    <a:cubicBezTo>
                      <a:pt x="87" y="0"/>
                      <a:pt x="87" y="0"/>
                      <a:pt x="87" y="0"/>
                    </a:cubicBezTo>
                    <a:cubicBezTo>
                      <a:pt x="39" y="0"/>
                      <a:pt x="0" y="39"/>
                      <a:pt x="0" y="87"/>
                    </a:cubicBezTo>
                    <a:cubicBezTo>
                      <a:pt x="0" y="326"/>
                      <a:pt x="0" y="326"/>
                      <a:pt x="0" y="326"/>
                    </a:cubicBezTo>
                    <a:lnTo>
                      <a:pt x="30" y="3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4" tIns="43928" rIns="87854" bIns="43928"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78390" rtl="0" eaLnBrk="1" fontAlgn="auto" latinLnBrk="0" hangingPunct="1">
                  <a:lnSpc>
                    <a:spcPct val="100000"/>
                  </a:lnSpc>
                  <a:spcBef>
                    <a:spcPts val="0"/>
                  </a:spcBef>
                  <a:spcAft>
                    <a:spcPts val="0"/>
                  </a:spcAft>
                  <a:buClrTx/>
                  <a:buSzTx/>
                  <a:buFontTx/>
                  <a:buNone/>
                  <a:tabLst/>
                  <a:defRPr/>
                </a:pPr>
                <a:endParaRPr kumimoji="0" lang="en-US" sz="1920" b="0" i="0" u="none" strike="noStrike" kern="1200" cap="none" spc="0" normalizeH="0" baseline="0" noProof="0">
                  <a:ln>
                    <a:noFill/>
                  </a:ln>
                  <a:solidFill>
                    <a:srgbClr val="1A1A1A"/>
                  </a:solidFill>
                  <a:effectLst/>
                  <a:uLnTx/>
                  <a:uFillTx/>
                  <a:latin typeface="Segoe UI"/>
                  <a:ea typeface="+mn-ea"/>
                  <a:cs typeface="+mn-cs"/>
                </a:endParaRPr>
              </a:p>
            </p:txBody>
          </p:sp>
          <p:sp>
            <p:nvSpPr>
              <p:cNvPr id="107" name="Freeform 6">
                <a:extLst>
                  <a:ext uri="{FF2B5EF4-FFF2-40B4-BE49-F238E27FC236}">
                    <a16:creationId xmlns:a16="http://schemas.microsoft.com/office/drawing/2014/main" id="{269F1682-FD27-4E18-981B-5351C2D023DD}"/>
                  </a:ext>
                </a:extLst>
              </p:cNvPr>
              <p:cNvSpPr>
                <a:spLocks noEditPoints="1"/>
              </p:cNvSpPr>
              <p:nvPr/>
            </p:nvSpPr>
            <p:spPr bwMode="auto">
              <a:xfrm>
                <a:off x="-1146792" y="845131"/>
                <a:ext cx="777875" cy="606425"/>
              </a:xfrm>
              <a:custGeom>
                <a:avLst/>
                <a:gdLst>
                  <a:gd name="T0" fmla="*/ 391 w 564"/>
                  <a:gd name="T1" fmla="*/ 147 h 433"/>
                  <a:gd name="T2" fmla="*/ 417 w 564"/>
                  <a:gd name="T3" fmla="*/ 173 h 433"/>
                  <a:gd name="T4" fmla="*/ 538 w 564"/>
                  <a:gd name="T5" fmla="*/ 173 h 433"/>
                  <a:gd name="T6" fmla="*/ 564 w 564"/>
                  <a:gd name="T7" fmla="*/ 147 h 433"/>
                  <a:gd name="T8" fmla="*/ 564 w 564"/>
                  <a:gd name="T9" fmla="*/ 26 h 433"/>
                  <a:gd name="T10" fmla="*/ 538 w 564"/>
                  <a:gd name="T11" fmla="*/ 0 h 433"/>
                  <a:gd name="T12" fmla="*/ 417 w 564"/>
                  <a:gd name="T13" fmla="*/ 0 h 433"/>
                  <a:gd name="T14" fmla="*/ 391 w 564"/>
                  <a:gd name="T15" fmla="*/ 26 h 433"/>
                  <a:gd name="T16" fmla="*/ 391 w 564"/>
                  <a:gd name="T17" fmla="*/ 65 h 433"/>
                  <a:gd name="T18" fmla="*/ 342 w 564"/>
                  <a:gd name="T19" fmla="*/ 65 h 433"/>
                  <a:gd name="T20" fmla="*/ 297 w 564"/>
                  <a:gd name="T21" fmla="*/ 97 h 433"/>
                  <a:gd name="T22" fmla="*/ 223 w 564"/>
                  <a:gd name="T23" fmla="*/ 322 h 433"/>
                  <a:gd name="T24" fmla="*/ 219 w 564"/>
                  <a:gd name="T25" fmla="*/ 325 h 433"/>
                  <a:gd name="T26" fmla="*/ 173 w 564"/>
                  <a:gd name="T27" fmla="*/ 325 h 433"/>
                  <a:gd name="T28" fmla="*/ 173 w 564"/>
                  <a:gd name="T29" fmla="*/ 286 h 433"/>
                  <a:gd name="T30" fmla="*/ 147 w 564"/>
                  <a:gd name="T31" fmla="*/ 260 h 433"/>
                  <a:gd name="T32" fmla="*/ 26 w 564"/>
                  <a:gd name="T33" fmla="*/ 260 h 433"/>
                  <a:gd name="T34" fmla="*/ 0 w 564"/>
                  <a:gd name="T35" fmla="*/ 286 h 433"/>
                  <a:gd name="T36" fmla="*/ 0 w 564"/>
                  <a:gd name="T37" fmla="*/ 407 h 433"/>
                  <a:gd name="T38" fmla="*/ 26 w 564"/>
                  <a:gd name="T39" fmla="*/ 433 h 433"/>
                  <a:gd name="T40" fmla="*/ 147 w 564"/>
                  <a:gd name="T41" fmla="*/ 433 h 433"/>
                  <a:gd name="T42" fmla="*/ 173 w 564"/>
                  <a:gd name="T43" fmla="*/ 407 h 433"/>
                  <a:gd name="T44" fmla="*/ 173 w 564"/>
                  <a:gd name="T45" fmla="*/ 368 h 433"/>
                  <a:gd name="T46" fmla="*/ 219 w 564"/>
                  <a:gd name="T47" fmla="*/ 368 h 433"/>
                  <a:gd name="T48" fmla="*/ 264 w 564"/>
                  <a:gd name="T49" fmla="*/ 336 h 433"/>
                  <a:gd name="T50" fmla="*/ 338 w 564"/>
                  <a:gd name="T51" fmla="*/ 111 h 433"/>
                  <a:gd name="T52" fmla="*/ 342 w 564"/>
                  <a:gd name="T53" fmla="*/ 108 h 433"/>
                  <a:gd name="T54" fmla="*/ 391 w 564"/>
                  <a:gd name="T55" fmla="*/ 108 h 433"/>
                  <a:gd name="T56" fmla="*/ 391 w 564"/>
                  <a:gd name="T57" fmla="*/ 147 h 433"/>
                  <a:gd name="T58" fmla="*/ 129 w 564"/>
                  <a:gd name="T59" fmla="*/ 390 h 433"/>
                  <a:gd name="T60" fmla="*/ 43 w 564"/>
                  <a:gd name="T61" fmla="*/ 390 h 433"/>
                  <a:gd name="T62" fmla="*/ 43 w 564"/>
                  <a:gd name="T63" fmla="*/ 303 h 433"/>
                  <a:gd name="T64" fmla="*/ 129 w 564"/>
                  <a:gd name="T65" fmla="*/ 303 h 433"/>
                  <a:gd name="T66" fmla="*/ 129 w 564"/>
                  <a:gd name="T67" fmla="*/ 390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64" h="433">
                    <a:moveTo>
                      <a:pt x="391" y="147"/>
                    </a:moveTo>
                    <a:cubicBezTo>
                      <a:pt x="391" y="162"/>
                      <a:pt x="403" y="173"/>
                      <a:pt x="417" y="173"/>
                    </a:cubicBezTo>
                    <a:cubicBezTo>
                      <a:pt x="538" y="173"/>
                      <a:pt x="538" y="173"/>
                      <a:pt x="538" y="173"/>
                    </a:cubicBezTo>
                    <a:cubicBezTo>
                      <a:pt x="552" y="173"/>
                      <a:pt x="564" y="162"/>
                      <a:pt x="564" y="147"/>
                    </a:cubicBezTo>
                    <a:cubicBezTo>
                      <a:pt x="564" y="26"/>
                      <a:pt x="564" y="26"/>
                      <a:pt x="564" y="26"/>
                    </a:cubicBezTo>
                    <a:cubicBezTo>
                      <a:pt x="564" y="11"/>
                      <a:pt x="552" y="0"/>
                      <a:pt x="538" y="0"/>
                    </a:cubicBezTo>
                    <a:cubicBezTo>
                      <a:pt x="417" y="0"/>
                      <a:pt x="417" y="0"/>
                      <a:pt x="417" y="0"/>
                    </a:cubicBezTo>
                    <a:cubicBezTo>
                      <a:pt x="403" y="0"/>
                      <a:pt x="391" y="11"/>
                      <a:pt x="391" y="26"/>
                    </a:cubicBezTo>
                    <a:cubicBezTo>
                      <a:pt x="391" y="65"/>
                      <a:pt x="391" y="65"/>
                      <a:pt x="391" y="65"/>
                    </a:cubicBezTo>
                    <a:cubicBezTo>
                      <a:pt x="342" y="65"/>
                      <a:pt x="342" y="65"/>
                      <a:pt x="342" y="65"/>
                    </a:cubicBezTo>
                    <a:cubicBezTo>
                      <a:pt x="322" y="65"/>
                      <a:pt x="304" y="78"/>
                      <a:pt x="297" y="97"/>
                    </a:cubicBezTo>
                    <a:cubicBezTo>
                      <a:pt x="223" y="322"/>
                      <a:pt x="223" y="322"/>
                      <a:pt x="223" y="322"/>
                    </a:cubicBezTo>
                    <a:cubicBezTo>
                      <a:pt x="222" y="324"/>
                      <a:pt x="221" y="325"/>
                      <a:pt x="219" y="325"/>
                    </a:cubicBezTo>
                    <a:cubicBezTo>
                      <a:pt x="173" y="325"/>
                      <a:pt x="173" y="325"/>
                      <a:pt x="173" y="325"/>
                    </a:cubicBezTo>
                    <a:cubicBezTo>
                      <a:pt x="173" y="286"/>
                      <a:pt x="173" y="286"/>
                      <a:pt x="173" y="286"/>
                    </a:cubicBezTo>
                    <a:cubicBezTo>
                      <a:pt x="173" y="272"/>
                      <a:pt x="161" y="260"/>
                      <a:pt x="147" y="260"/>
                    </a:cubicBezTo>
                    <a:cubicBezTo>
                      <a:pt x="26" y="260"/>
                      <a:pt x="26" y="260"/>
                      <a:pt x="26" y="260"/>
                    </a:cubicBezTo>
                    <a:cubicBezTo>
                      <a:pt x="11" y="260"/>
                      <a:pt x="0" y="272"/>
                      <a:pt x="0" y="286"/>
                    </a:cubicBezTo>
                    <a:cubicBezTo>
                      <a:pt x="0" y="407"/>
                      <a:pt x="0" y="407"/>
                      <a:pt x="0" y="407"/>
                    </a:cubicBezTo>
                    <a:cubicBezTo>
                      <a:pt x="0" y="422"/>
                      <a:pt x="11" y="433"/>
                      <a:pt x="26" y="433"/>
                    </a:cubicBezTo>
                    <a:cubicBezTo>
                      <a:pt x="147" y="433"/>
                      <a:pt x="147" y="433"/>
                      <a:pt x="147" y="433"/>
                    </a:cubicBezTo>
                    <a:cubicBezTo>
                      <a:pt x="161" y="433"/>
                      <a:pt x="173" y="422"/>
                      <a:pt x="173" y="407"/>
                    </a:cubicBezTo>
                    <a:cubicBezTo>
                      <a:pt x="173" y="368"/>
                      <a:pt x="173" y="368"/>
                      <a:pt x="173" y="368"/>
                    </a:cubicBezTo>
                    <a:cubicBezTo>
                      <a:pt x="219" y="368"/>
                      <a:pt x="219" y="368"/>
                      <a:pt x="219" y="368"/>
                    </a:cubicBezTo>
                    <a:cubicBezTo>
                      <a:pt x="239" y="368"/>
                      <a:pt x="257" y="355"/>
                      <a:pt x="264" y="336"/>
                    </a:cubicBezTo>
                    <a:cubicBezTo>
                      <a:pt x="338" y="111"/>
                      <a:pt x="338" y="111"/>
                      <a:pt x="338" y="111"/>
                    </a:cubicBezTo>
                    <a:cubicBezTo>
                      <a:pt x="339" y="109"/>
                      <a:pt x="340" y="108"/>
                      <a:pt x="342" y="108"/>
                    </a:cubicBezTo>
                    <a:cubicBezTo>
                      <a:pt x="391" y="108"/>
                      <a:pt x="391" y="108"/>
                      <a:pt x="391" y="108"/>
                    </a:cubicBezTo>
                    <a:lnTo>
                      <a:pt x="391" y="147"/>
                    </a:lnTo>
                    <a:close/>
                    <a:moveTo>
                      <a:pt x="129" y="390"/>
                    </a:moveTo>
                    <a:cubicBezTo>
                      <a:pt x="43" y="390"/>
                      <a:pt x="43" y="390"/>
                      <a:pt x="43" y="390"/>
                    </a:cubicBezTo>
                    <a:cubicBezTo>
                      <a:pt x="43" y="303"/>
                      <a:pt x="43" y="303"/>
                      <a:pt x="43" y="303"/>
                    </a:cubicBezTo>
                    <a:cubicBezTo>
                      <a:pt x="129" y="303"/>
                      <a:pt x="129" y="303"/>
                      <a:pt x="129" y="303"/>
                    </a:cubicBezTo>
                    <a:lnTo>
                      <a:pt x="129" y="39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4" tIns="43928" rIns="87854" bIns="43928"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78390" rtl="0" eaLnBrk="1" fontAlgn="auto" latinLnBrk="0" hangingPunct="1">
                  <a:lnSpc>
                    <a:spcPct val="100000"/>
                  </a:lnSpc>
                  <a:spcBef>
                    <a:spcPts val="0"/>
                  </a:spcBef>
                  <a:spcAft>
                    <a:spcPts val="0"/>
                  </a:spcAft>
                  <a:buClrTx/>
                  <a:buSzTx/>
                  <a:buFontTx/>
                  <a:buNone/>
                  <a:tabLst/>
                  <a:defRPr/>
                </a:pPr>
                <a:endParaRPr kumimoji="0" lang="en-US" sz="1920" b="0" i="0" u="none" strike="noStrike" kern="1200" cap="none" spc="0" normalizeH="0" baseline="0" noProof="0">
                  <a:ln>
                    <a:noFill/>
                  </a:ln>
                  <a:solidFill>
                    <a:srgbClr val="1A1A1A"/>
                  </a:solidFill>
                  <a:effectLst/>
                  <a:uLnTx/>
                  <a:uFillTx/>
                  <a:latin typeface="Segoe UI"/>
                  <a:ea typeface="+mn-ea"/>
                  <a:cs typeface="+mn-cs"/>
                </a:endParaRPr>
              </a:p>
            </p:txBody>
          </p:sp>
        </p:grpSp>
      </p:grpSp>
      <p:grpSp>
        <p:nvGrpSpPr>
          <p:cNvPr id="120" name="Group 119">
            <a:extLst>
              <a:ext uri="{FF2B5EF4-FFF2-40B4-BE49-F238E27FC236}">
                <a16:creationId xmlns:a16="http://schemas.microsoft.com/office/drawing/2014/main" id="{D076FD90-8056-44D3-A4EB-9E761DD4307D}"/>
              </a:ext>
            </a:extLst>
          </p:cNvPr>
          <p:cNvGrpSpPr/>
          <p:nvPr/>
        </p:nvGrpSpPr>
        <p:grpSpPr>
          <a:xfrm>
            <a:off x="2226256" y="4076740"/>
            <a:ext cx="1051262" cy="1051262"/>
            <a:chOff x="3487961" y="1711487"/>
            <a:chExt cx="1051262" cy="1051262"/>
          </a:xfrm>
        </p:grpSpPr>
        <p:sp>
          <p:nvSpPr>
            <p:cNvPr id="115" name="Oval 114">
              <a:extLst>
                <a:ext uri="{FF2B5EF4-FFF2-40B4-BE49-F238E27FC236}">
                  <a16:creationId xmlns:a16="http://schemas.microsoft.com/office/drawing/2014/main" id="{37DDA514-5A3C-4371-9319-30A35BA1DACD}"/>
                </a:ext>
              </a:extLst>
            </p:cNvPr>
            <p:cNvSpPr/>
            <p:nvPr/>
          </p:nvSpPr>
          <p:spPr bwMode="auto">
            <a:xfrm>
              <a:off x="3487961" y="1711487"/>
              <a:ext cx="1051262" cy="1051262"/>
            </a:xfrm>
            <a:prstGeom prst="ellipse">
              <a:avLst/>
            </a:prstGeom>
            <a:solidFill>
              <a:srgbClr val="FF0000"/>
            </a:solidFill>
            <a:ln>
              <a:noFill/>
            </a:ln>
            <a:effectLst>
              <a:outerShdw blurRad="635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64502" tIns="131603" rIns="164502" bIns="131603" numCol="1" spcCol="0" rtlCol="0" fromWordArt="0" anchor="ctr" anchorCtr="0" forceAA="0" compatLnSpc="1">
              <a:prstTxWarp prst="textNoShape">
                <a:avLst/>
              </a:prstTxWarp>
              <a:noAutofit/>
            </a:bodyPr>
            <a:lstStyle/>
            <a:p>
              <a:pPr marL="0" marR="0" lvl="0" indent="0" algn="l" defTabSz="838651"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1A1A1A"/>
                </a:solidFill>
                <a:effectLst/>
                <a:uLnTx/>
                <a:uFillTx/>
                <a:latin typeface="Segoe UI"/>
                <a:ea typeface="+mn-ea"/>
                <a:cs typeface="Segoe UI" pitchFamily="34" charset="0"/>
              </a:endParaRPr>
            </a:p>
          </p:txBody>
        </p:sp>
        <p:pic>
          <p:nvPicPr>
            <p:cNvPr id="119" name="Graphic 118">
              <a:extLst>
                <a:ext uri="{FF2B5EF4-FFF2-40B4-BE49-F238E27FC236}">
                  <a16:creationId xmlns:a16="http://schemas.microsoft.com/office/drawing/2014/main" id="{FE2DC35C-6D52-4A68-8C2A-7A28AA9C73CB}"/>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3606811" y="1877579"/>
              <a:ext cx="698454" cy="717161"/>
            </a:xfrm>
            <a:prstGeom prst="rect">
              <a:avLst/>
            </a:prstGeom>
          </p:spPr>
        </p:pic>
      </p:grpSp>
      <p:grpSp>
        <p:nvGrpSpPr>
          <p:cNvPr id="138" name="Group 137">
            <a:extLst>
              <a:ext uri="{FF2B5EF4-FFF2-40B4-BE49-F238E27FC236}">
                <a16:creationId xmlns:a16="http://schemas.microsoft.com/office/drawing/2014/main" id="{63860A6B-DF96-431C-93E0-F10A4062968B}"/>
              </a:ext>
            </a:extLst>
          </p:cNvPr>
          <p:cNvGrpSpPr/>
          <p:nvPr/>
        </p:nvGrpSpPr>
        <p:grpSpPr>
          <a:xfrm>
            <a:off x="2220709" y="4079544"/>
            <a:ext cx="1051262" cy="1051262"/>
            <a:chOff x="1725887" y="3071492"/>
            <a:chExt cx="1051262" cy="1051262"/>
          </a:xfrm>
        </p:grpSpPr>
        <p:grpSp>
          <p:nvGrpSpPr>
            <p:cNvPr id="121" name="Group 120">
              <a:extLst>
                <a:ext uri="{FF2B5EF4-FFF2-40B4-BE49-F238E27FC236}">
                  <a16:creationId xmlns:a16="http://schemas.microsoft.com/office/drawing/2014/main" id="{374B2772-F7B8-4B31-A3BF-151E4E8F3473}"/>
                </a:ext>
              </a:extLst>
            </p:cNvPr>
            <p:cNvGrpSpPr>
              <a:grpSpLocks noChangeAspect="1"/>
            </p:cNvGrpSpPr>
            <p:nvPr/>
          </p:nvGrpSpPr>
          <p:grpSpPr>
            <a:xfrm>
              <a:off x="1725887" y="3071492"/>
              <a:ext cx="1051262" cy="1051262"/>
              <a:chOff x="5216175" y="2901971"/>
              <a:chExt cx="1715723" cy="1715723"/>
            </a:xfrm>
            <a:solidFill>
              <a:schemeClr val="bg2"/>
            </a:solidFill>
            <a:effectLst/>
          </p:grpSpPr>
          <p:sp>
            <p:nvSpPr>
              <p:cNvPr id="122" name="Oval 121">
                <a:extLst>
                  <a:ext uri="{FF2B5EF4-FFF2-40B4-BE49-F238E27FC236}">
                    <a16:creationId xmlns:a16="http://schemas.microsoft.com/office/drawing/2014/main" id="{590975F8-A143-48E2-9EF4-F90C640B5E5B}"/>
                  </a:ext>
                </a:extLst>
              </p:cNvPr>
              <p:cNvSpPr/>
              <p:nvPr/>
            </p:nvSpPr>
            <p:spPr bwMode="auto">
              <a:xfrm>
                <a:off x="5216175" y="2901971"/>
                <a:ext cx="1715723" cy="1715723"/>
              </a:xfrm>
              <a:prstGeom prst="ellipse">
                <a:avLst/>
              </a:prstGeom>
              <a:grpFill/>
              <a:ln w="28575">
                <a:solidFill>
                  <a:schemeClr val="bg2"/>
                </a:solidFill>
              </a:ln>
              <a:effectLst>
                <a:outerShdw blurRad="635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64502" tIns="131603" rIns="164502" bIns="131603" numCol="1" spcCol="0" rtlCol="0" fromWordArt="0" anchor="ctr" anchorCtr="0" forceAA="0" compatLnSpc="1">
                <a:prstTxWarp prst="textNoShape">
                  <a:avLst/>
                </a:prstTxWarp>
                <a:noAutofit/>
              </a:bodyPr>
              <a:lstStyle/>
              <a:p>
                <a:pPr marL="0" marR="0" lvl="0" indent="0" algn="l" defTabSz="838651"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123" name="Group 4">
                <a:extLst>
                  <a:ext uri="{FF2B5EF4-FFF2-40B4-BE49-F238E27FC236}">
                    <a16:creationId xmlns:a16="http://schemas.microsoft.com/office/drawing/2014/main" id="{AD1EDA40-9FEF-4DC9-940E-71C410B1F0DD}"/>
                  </a:ext>
                </a:extLst>
              </p:cNvPr>
              <p:cNvGrpSpPr>
                <a:grpSpLocks noChangeAspect="1"/>
              </p:cNvGrpSpPr>
              <p:nvPr/>
            </p:nvGrpSpPr>
            <p:grpSpPr bwMode="auto">
              <a:xfrm>
                <a:off x="5681957" y="3458106"/>
                <a:ext cx="784088" cy="603380"/>
                <a:chOff x="2880" y="2176"/>
                <a:chExt cx="256" cy="197"/>
              </a:xfrm>
              <a:grpFill/>
            </p:grpSpPr>
            <p:sp>
              <p:nvSpPr>
                <p:cNvPr id="124" name="Freeform 5">
                  <a:extLst>
                    <a:ext uri="{FF2B5EF4-FFF2-40B4-BE49-F238E27FC236}">
                      <a16:creationId xmlns:a16="http://schemas.microsoft.com/office/drawing/2014/main" id="{0B7104A2-DA4E-463D-8E38-16FA97E4F268}"/>
                    </a:ext>
                  </a:extLst>
                </p:cNvPr>
                <p:cNvSpPr>
                  <a:spLocks/>
                </p:cNvSpPr>
                <p:nvPr/>
              </p:nvSpPr>
              <p:spPr bwMode="auto">
                <a:xfrm>
                  <a:off x="3017" y="2320"/>
                  <a:ext cx="52" cy="53"/>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25" name="Freeform 6">
                  <a:extLst>
                    <a:ext uri="{FF2B5EF4-FFF2-40B4-BE49-F238E27FC236}">
                      <a16:creationId xmlns:a16="http://schemas.microsoft.com/office/drawing/2014/main" id="{B908A218-3D45-40BF-8AFA-9CE051564230}"/>
                    </a:ext>
                  </a:extLst>
                </p:cNvPr>
                <p:cNvSpPr>
                  <a:spLocks/>
                </p:cNvSpPr>
                <p:nvPr/>
              </p:nvSpPr>
              <p:spPr bwMode="auto">
                <a:xfrm>
                  <a:off x="3053" y="2283"/>
                  <a:ext cx="52" cy="53"/>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26" name="Freeform 7">
                  <a:extLst>
                    <a:ext uri="{FF2B5EF4-FFF2-40B4-BE49-F238E27FC236}">
                      <a16:creationId xmlns:a16="http://schemas.microsoft.com/office/drawing/2014/main" id="{7A7A5D0B-A602-443F-828A-14B26FF1DCF5}"/>
                    </a:ext>
                  </a:extLst>
                </p:cNvPr>
                <p:cNvSpPr>
                  <a:spLocks noEditPoints="1"/>
                </p:cNvSpPr>
                <p:nvPr/>
              </p:nvSpPr>
              <p:spPr bwMode="auto">
                <a:xfrm>
                  <a:off x="2909" y="2247"/>
                  <a:ext cx="124" cy="126"/>
                </a:xfrm>
                <a:custGeom>
                  <a:avLst/>
                  <a:gdLst>
                    <a:gd name="T0" fmla="*/ 300 w 308"/>
                    <a:gd name="T1" fmla="*/ 139 h 307"/>
                    <a:gd name="T2" fmla="*/ 286 w 308"/>
                    <a:gd name="T3" fmla="*/ 125 h 307"/>
                    <a:gd name="T4" fmla="*/ 168 w 308"/>
                    <a:gd name="T5" fmla="*/ 8 h 307"/>
                    <a:gd name="T6" fmla="*/ 140 w 308"/>
                    <a:gd name="T7" fmla="*/ 8 h 307"/>
                    <a:gd name="T8" fmla="*/ 22 w 308"/>
                    <a:gd name="T9" fmla="*/ 125 h 307"/>
                    <a:gd name="T10" fmla="*/ 8 w 308"/>
                    <a:gd name="T11" fmla="*/ 139 h 307"/>
                    <a:gd name="T12" fmla="*/ 8 w 308"/>
                    <a:gd name="T13" fmla="*/ 168 h 307"/>
                    <a:gd name="T14" fmla="*/ 22 w 308"/>
                    <a:gd name="T15" fmla="*/ 182 h 307"/>
                    <a:gd name="T16" fmla="*/ 140 w 308"/>
                    <a:gd name="T17" fmla="*/ 299 h 307"/>
                    <a:gd name="T18" fmla="*/ 168 w 308"/>
                    <a:gd name="T19" fmla="*/ 299 h 307"/>
                    <a:gd name="T20" fmla="*/ 286 w 308"/>
                    <a:gd name="T21" fmla="*/ 182 h 307"/>
                    <a:gd name="T22" fmla="*/ 300 w 308"/>
                    <a:gd name="T23" fmla="*/ 168 h 307"/>
                    <a:gd name="T24" fmla="*/ 300 w 308"/>
                    <a:gd name="T25" fmla="*/ 139 h 307"/>
                    <a:gd name="T26" fmla="*/ 140 w 308"/>
                    <a:gd name="T27" fmla="*/ 210 h 307"/>
                    <a:gd name="T28" fmla="*/ 108 w 308"/>
                    <a:gd name="T29" fmla="*/ 179 h 307"/>
                    <a:gd name="T30" fmla="*/ 97 w 308"/>
                    <a:gd name="T31" fmla="*/ 168 h 307"/>
                    <a:gd name="T32" fmla="*/ 97 w 308"/>
                    <a:gd name="T33" fmla="*/ 139 h 307"/>
                    <a:gd name="T34" fmla="*/ 140 w 308"/>
                    <a:gd name="T35" fmla="*/ 97 h 307"/>
                    <a:gd name="T36" fmla="*/ 168 w 308"/>
                    <a:gd name="T37" fmla="*/ 97 h 307"/>
                    <a:gd name="T38" fmla="*/ 211 w 308"/>
                    <a:gd name="T39" fmla="*/ 139 h 307"/>
                    <a:gd name="T40" fmla="*/ 211 w 308"/>
                    <a:gd name="T41" fmla="*/ 168 h 307"/>
                    <a:gd name="T42" fmla="*/ 200 w 308"/>
                    <a:gd name="T43" fmla="*/ 179 h 307"/>
                    <a:gd name="T44" fmla="*/ 168 w 308"/>
                    <a:gd name="T45" fmla="*/ 210 h 307"/>
                    <a:gd name="T46" fmla="*/ 140 w 308"/>
                    <a:gd name="T47" fmla="*/ 21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8" h="307">
                      <a:moveTo>
                        <a:pt x="300" y="139"/>
                      </a:moveTo>
                      <a:cubicBezTo>
                        <a:pt x="286" y="125"/>
                        <a:pt x="286" y="125"/>
                        <a:pt x="286" y="125"/>
                      </a:cubicBezTo>
                      <a:cubicBezTo>
                        <a:pt x="168" y="8"/>
                        <a:pt x="168" y="8"/>
                        <a:pt x="168" y="8"/>
                      </a:cubicBezTo>
                      <a:cubicBezTo>
                        <a:pt x="161" y="0"/>
                        <a:pt x="148" y="0"/>
                        <a:pt x="140" y="8"/>
                      </a:cubicBezTo>
                      <a:cubicBezTo>
                        <a:pt x="22" y="125"/>
                        <a:pt x="22" y="125"/>
                        <a:pt x="22" y="125"/>
                      </a:cubicBezTo>
                      <a:cubicBezTo>
                        <a:pt x="8" y="139"/>
                        <a:pt x="8" y="139"/>
                        <a:pt x="8" y="139"/>
                      </a:cubicBezTo>
                      <a:cubicBezTo>
                        <a:pt x="0" y="147"/>
                        <a:pt x="0" y="160"/>
                        <a:pt x="8" y="168"/>
                      </a:cubicBezTo>
                      <a:cubicBezTo>
                        <a:pt x="22" y="182"/>
                        <a:pt x="22" y="182"/>
                        <a:pt x="22" y="182"/>
                      </a:cubicBezTo>
                      <a:cubicBezTo>
                        <a:pt x="140" y="299"/>
                        <a:pt x="140" y="299"/>
                        <a:pt x="140" y="299"/>
                      </a:cubicBezTo>
                      <a:cubicBezTo>
                        <a:pt x="148" y="307"/>
                        <a:pt x="161" y="307"/>
                        <a:pt x="168" y="299"/>
                      </a:cubicBezTo>
                      <a:cubicBezTo>
                        <a:pt x="286" y="182"/>
                        <a:pt x="286" y="182"/>
                        <a:pt x="286" y="182"/>
                      </a:cubicBezTo>
                      <a:cubicBezTo>
                        <a:pt x="300" y="168"/>
                        <a:pt x="300" y="168"/>
                        <a:pt x="300" y="168"/>
                      </a:cubicBezTo>
                      <a:cubicBezTo>
                        <a:pt x="308" y="160"/>
                        <a:pt x="308" y="147"/>
                        <a:pt x="300" y="139"/>
                      </a:cubicBezTo>
                      <a:moveTo>
                        <a:pt x="140" y="210"/>
                      </a:moveTo>
                      <a:cubicBezTo>
                        <a:pt x="108" y="179"/>
                        <a:pt x="108" y="179"/>
                        <a:pt x="108" y="179"/>
                      </a:cubicBezTo>
                      <a:cubicBezTo>
                        <a:pt x="97" y="168"/>
                        <a:pt x="97" y="168"/>
                        <a:pt x="97" y="168"/>
                      </a:cubicBezTo>
                      <a:cubicBezTo>
                        <a:pt x="89" y="160"/>
                        <a:pt x="89" y="147"/>
                        <a:pt x="97" y="139"/>
                      </a:cubicBezTo>
                      <a:cubicBezTo>
                        <a:pt x="140" y="97"/>
                        <a:pt x="140" y="97"/>
                        <a:pt x="140" y="97"/>
                      </a:cubicBezTo>
                      <a:cubicBezTo>
                        <a:pt x="148" y="89"/>
                        <a:pt x="161" y="89"/>
                        <a:pt x="168" y="97"/>
                      </a:cubicBezTo>
                      <a:cubicBezTo>
                        <a:pt x="211" y="139"/>
                        <a:pt x="211" y="139"/>
                        <a:pt x="211" y="139"/>
                      </a:cubicBezTo>
                      <a:cubicBezTo>
                        <a:pt x="219" y="147"/>
                        <a:pt x="219" y="160"/>
                        <a:pt x="211" y="168"/>
                      </a:cubicBezTo>
                      <a:cubicBezTo>
                        <a:pt x="200" y="179"/>
                        <a:pt x="200" y="179"/>
                        <a:pt x="200" y="179"/>
                      </a:cubicBezTo>
                      <a:cubicBezTo>
                        <a:pt x="168" y="210"/>
                        <a:pt x="168" y="210"/>
                        <a:pt x="168" y="210"/>
                      </a:cubicBezTo>
                      <a:cubicBezTo>
                        <a:pt x="161" y="218"/>
                        <a:pt x="148" y="218"/>
                        <a:pt x="140" y="21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27" name="Freeform 8">
                  <a:extLst>
                    <a:ext uri="{FF2B5EF4-FFF2-40B4-BE49-F238E27FC236}">
                      <a16:creationId xmlns:a16="http://schemas.microsoft.com/office/drawing/2014/main" id="{CB906D3C-D3FD-49CE-ABF4-DE25CB0E1E06}"/>
                    </a:ext>
                  </a:extLst>
                </p:cNvPr>
                <p:cNvSpPr>
                  <a:spLocks/>
                </p:cNvSpPr>
                <p:nvPr/>
              </p:nvSpPr>
              <p:spPr bwMode="auto">
                <a:xfrm>
                  <a:off x="3017" y="2247"/>
                  <a:ext cx="52" cy="53"/>
                </a:xfrm>
                <a:custGeom>
                  <a:avLst/>
                  <a:gdLst>
                    <a:gd name="T0" fmla="*/ 79 w 130"/>
                    <a:gd name="T1" fmla="*/ 122 h 129"/>
                    <a:gd name="T2" fmla="*/ 122 w 130"/>
                    <a:gd name="T3" fmla="*/ 79 h 129"/>
                    <a:gd name="T4" fmla="*/ 122 w 130"/>
                    <a:gd name="T5" fmla="*/ 50 h 129"/>
                    <a:gd name="T6" fmla="*/ 79 w 130"/>
                    <a:gd name="T7" fmla="*/ 8 h 129"/>
                    <a:gd name="T8" fmla="*/ 51 w 130"/>
                    <a:gd name="T9" fmla="*/ 8 h 129"/>
                    <a:gd name="T10" fmla="*/ 8 w 130"/>
                    <a:gd name="T11" fmla="*/ 50 h 129"/>
                    <a:gd name="T12" fmla="*/ 8 w 130"/>
                    <a:gd name="T13" fmla="*/ 79 h 129"/>
                    <a:gd name="T14" fmla="*/ 51 w 130"/>
                    <a:gd name="T15" fmla="*/ 122 h 129"/>
                    <a:gd name="T16" fmla="*/ 79 w 130"/>
                    <a:gd name="T17" fmla="*/ 1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122"/>
                      </a:moveTo>
                      <a:cubicBezTo>
                        <a:pt x="122" y="79"/>
                        <a:pt x="122" y="79"/>
                        <a:pt x="122" y="79"/>
                      </a:cubicBezTo>
                      <a:cubicBezTo>
                        <a:pt x="130" y="71"/>
                        <a:pt x="130" y="58"/>
                        <a:pt x="122" y="50"/>
                      </a:cubicBezTo>
                      <a:cubicBezTo>
                        <a:pt x="79" y="8"/>
                        <a:pt x="79" y="8"/>
                        <a:pt x="79" y="8"/>
                      </a:cubicBez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28" name="Freeform 9">
                  <a:extLst>
                    <a:ext uri="{FF2B5EF4-FFF2-40B4-BE49-F238E27FC236}">
                      <a16:creationId xmlns:a16="http://schemas.microsoft.com/office/drawing/2014/main" id="{C4858886-68CD-415E-8789-4F601B2B755B}"/>
                    </a:ext>
                  </a:extLst>
                </p:cNvPr>
                <p:cNvSpPr>
                  <a:spLocks/>
                </p:cNvSpPr>
                <p:nvPr/>
              </p:nvSpPr>
              <p:spPr bwMode="auto">
                <a:xfrm>
                  <a:off x="2880" y="2176"/>
                  <a:ext cx="256" cy="170"/>
                </a:xfrm>
                <a:custGeom>
                  <a:avLst/>
                  <a:gdLst>
                    <a:gd name="T0" fmla="*/ 562 w 638"/>
                    <a:gd name="T1" fmla="*/ 413 h 413"/>
                    <a:gd name="T2" fmla="*/ 549 w 638"/>
                    <a:gd name="T3" fmla="*/ 413 h 413"/>
                    <a:gd name="T4" fmla="*/ 549 w 638"/>
                    <a:gd name="T5" fmla="*/ 388 h 413"/>
                    <a:gd name="T6" fmla="*/ 562 w 638"/>
                    <a:gd name="T7" fmla="*/ 388 h 413"/>
                    <a:gd name="T8" fmla="*/ 612 w 638"/>
                    <a:gd name="T9" fmla="*/ 338 h 413"/>
                    <a:gd name="T10" fmla="*/ 612 w 638"/>
                    <a:gd name="T11" fmla="*/ 75 h 413"/>
                    <a:gd name="T12" fmla="*/ 562 w 638"/>
                    <a:gd name="T13" fmla="*/ 26 h 413"/>
                    <a:gd name="T14" fmla="*/ 75 w 638"/>
                    <a:gd name="T15" fmla="*/ 26 h 413"/>
                    <a:gd name="T16" fmla="*/ 25 w 638"/>
                    <a:gd name="T17" fmla="*/ 75 h 413"/>
                    <a:gd name="T18" fmla="*/ 25 w 638"/>
                    <a:gd name="T19" fmla="*/ 338 h 413"/>
                    <a:gd name="T20" fmla="*/ 75 w 638"/>
                    <a:gd name="T21" fmla="*/ 388 h 413"/>
                    <a:gd name="T22" fmla="*/ 88 w 638"/>
                    <a:gd name="T23" fmla="*/ 388 h 413"/>
                    <a:gd name="T24" fmla="*/ 88 w 638"/>
                    <a:gd name="T25" fmla="*/ 413 h 413"/>
                    <a:gd name="T26" fmla="*/ 75 w 638"/>
                    <a:gd name="T27" fmla="*/ 413 h 413"/>
                    <a:gd name="T28" fmla="*/ 0 w 638"/>
                    <a:gd name="T29" fmla="*/ 338 h 413"/>
                    <a:gd name="T30" fmla="*/ 0 w 638"/>
                    <a:gd name="T31" fmla="*/ 75 h 413"/>
                    <a:gd name="T32" fmla="*/ 75 w 638"/>
                    <a:gd name="T33" fmla="*/ 0 h 413"/>
                    <a:gd name="T34" fmla="*/ 562 w 638"/>
                    <a:gd name="T35" fmla="*/ 0 h 413"/>
                    <a:gd name="T36" fmla="*/ 638 w 638"/>
                    <a:gd name="T37" fmla="*/ 75 h 413"/>
                    <a:gd name="T38" fmla="*/ 638 w 638"/>
                    <a:gd name="T39" fmla="*/ 338 h 413"/>
                    <a:gd name="T40" fmla="*/ 562 w 638"/>
                    <a:gd name="T41" fmla="*/ 413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38" h="413">
                      <a:moveTo>
                        <a:pt x="562" y="413"/>
                      </a:moveTo>
                      <a:cubicBezTo>
                        <a:pt x="549" y="413"/>
                        <a:pt x="549" y="413"/>
                        <a:pt x="549" y="413"/>
                      </a:cubicBezTo>
                      <a:cubicBezTo>
                        <a:pt x="549" y="388"/>
                        <a:pt x="549" y="388"/>
                        <a:pt x="549" y="388"/>
                      </a:cubicBezTo>
                      <a:cubicBezTo>
                        <a:pt x="562" y="388"/>
                        <a:pt x="562" y="388"/>
                        <a:pt x="562" y="388"/>
                      </a:cubicBezTo>
                      <a:cubicBezTo>
                        <a:pt x="590" y="388"/>
                        <a:pt x="612" y="365"/>
                        <a:pt x="612" y="338"/>
                      </a:cubicBezTo>
                      <a:cubicBezTo>
                        <a:pt x="612" y="75"/>
                        <a:pt x="612" y="75"/>
                        <a:pt x="612" y="75"/>
                      </a:cubicBezTo>
                      <a:cubicBezTo>
                        <a:pt x="612" y="48"/>
                        <a:pt x="590" y="26"/>
                        <a:pt x="562" y="26"/>
                      </a:cubicBezTo>
                      <a:cubicBezTo>
                        <a:pt x="75" y="26"/>
                        <a:pt x="75" y="26"/>
                        <a:pt x="75" y="26"/>
                      </a:cubicBezTo>
                      <a:cubicBezTo>
                        <a:pt x="47" y="26"/>
                        <a:pt x="25" y="48"/>
                        <a:pt x="25" y="75"/>
                      </a:cubicBezTo>
                      <a:cubicBezTo>
                        <a:pt x="25" y="338"/>
                        <a:pt x="25" y="338"/>
                        <a:pt x="25" y="338"/>
                      </a:cubicBezTo>
                      <a:cubicBezTo>
                        <a:pt x="25" y="365"/>
                        <a:pt x="47" y="388"/>
                        <a:pt x="75" y="388"/>
                      </a:cubicBezTo>
                      <a:cubicBezTo>
                        <a:pt x="88" y="388"/>
                        <a:pt x="88" y="388"/>
                        <a:pt x="88" y="388"/>
                      </a:cubicBezTo>
                      <a:cubicBezTo>
                        <a:pt x="88" y="413"/>
                        <a:pt x="88" y="413"/>
                        <a:pt x="88" y="413"/>
                      </a:cubicBezTo>
                      <a:cubicBezTo>
                        <a:pt x="75" y="413"/>
                        <a:pt x="75" y="413"/>
                        <a:pt x="75" y="413"/>
                      </a:cubicBezTo>
                      <a:cubicBezTo>
                        <a:pt x="33" y="413"/>
                        <a:pt x="0" y="380"/>
                        <a:pt x="0" y="338"/>
                      </a:cubicBezTo>
                      <a:cubicBezTo>
                        <a:pt x="0" y="75"/>
                        <a:pt x="0" y="75"/>
                        <a:pt x="0" y="75"/>
                      </a:cubicBezTo>
                      <a:cubicBezTo>
                        <a:pt x="0" y="34"/>
                        <a:pt x="33" y="0"/>
                        <a:pt x="75" y="0"/>
                      </a:cubicBezTo>
                      <a:cubicBezTo>
                        <a:pt x="562" y="0"/>
                        <a:pt x="562" y="0"/>
                        <a:pt x="562" y="0"/>
                      </a:cubicBezTo>
                      <a:cubicBezTo>
                        <a:pt x="604" y="0"/>
                        <a:pt x="638" y="34"/>
                        <a:pt x="638" y="75"/>
                      </a:cubicBezTo>
                      <a:cubicBezTo>
                        <a:pt x="638" y="338"/>
                        <a:pt x="638" y="338"/>
                        <a:pt x="638" y="338"/>
                      </a:cubicBezTo>
                      <a:cubicBezTo>
                        <a:pt x="638" y="380"/>
                        <a:pt x="604" y="413"/>
                        <a:pt x="562" y="41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grpSp>
        <p:pic>
          <p:nvPicPr>
            <p:cNvPr id="137" name="Picture 136" descr="A close up of a sign&#10;&#10;Description automatically generated">
              <a:extLst>
                <a:ext uri="{FF2B5EF4-FFF2-40B4-BE49-F238E27FC236}">
                  <a16:creationId xmlns:a16="http://schemas.microsoft.com/office/drawing/2014/main" id="{70D1209B-C83D-4790-97AC-36CB96AFEC0E}"/>
                </a:ext>
              </a:extLst>
            </p:cNvPr>
            <p:cNvPicPr>
              <a:picLocks noChangeAspect="1"/>
            </p:cNvPicPr>
            <p:nvPr/>
          </p:nvPicPr>
          <p:blipFill>
            <a:blip r:embed="rId29"/>
            <a:stretch>
              <a:fillRect/>
            </a:stretch>
          </p:blipFill>
          <p:spPr>
            <a:xfrm>
              <a:off x="1957301" y="3292742"/>
              <a:ext cx="634045" cy="634045"/>
            </a:xfrm>
            <a:prstGeom prst="rect">
              <a:avLst/>
            </a:prstGeom>
          </p:spPr>
        </p:pic>
      </p:grpSp>
      <p:grpSp>
        <p:nvGrpSpPr>
          <p:cNvPr id="141" name="Group 140">
            <a:extLst>
              <a:ext uri="{FF2B5EF4-FFF2-40B4-BE49-F238E27FC236}">
                <a16:creationId xmlns:a16="http://schemas.microsoft.com/office/drawing/2014/main" id="{3BDEFBDA-5B6D-4ADF-84CE-070E0785EB47}"/>
              </a:ext>
            </a:extLst>
          </p:cNvPr>
          <p:cNvGrpSpPr/>
          <p:nvPr/>
        </p:nvGrpSpPr>
        <p:grpSpPr>
          <a:xfrm>
            <a:off x="122873" y="5759575"/>
            <a:ext cx="1051262" cy="1051262"/>
            <a:chOff x="111999" y="3571190"/>
            <a:chExt cx="1051262" cy="1051262"/>
          </a:xfrm>
        </p:grpSpPr>
        <p:sp>
          <p:nvSpPr>
            <p:cNvPr id="139" name="Oval 138">
              <a:extLst>
                <a:ext uri="{FF2B5EF4-FFF2-40B4-BE49-F238E27FC236}">
                  <a16:creationId xmlns:a16="http://schemas.microsoft.com/office/drawing/2014/main" id="{C5243D5D-9EF8-4A6C-912A-019F2FA944C7}"/>
                </a:ext>
              </a:extLst>
            </p:cNvPr>
            <p:cNvSpPr/>
            <p:nvPr/>
          </p:nvSpPr>
          <p:spPr bwMode="auto">
            <a:xfrm>
              <a:off x="111999" y="3571190"/>
              <a:ext cx="1051262" cy="1051262"/>
            </a:xfrm>
            <a:prstGeom prst="ellipse">
              <a:avLst/>
            </a:prstGeom>
            <a:solidFill>
              <a:schemeClr val="bg2"/>
            </a:solidFill>
            <a:ln w="28575">
              <a:solidFill>
                <a:schemeClr val="bg2"/>
              </a:solidFill>
            </a:ln>
            <a:effectLst>
              <a:outerShdw blurRad="635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64502" tIns="131603" rIns="164502" bIns="131603" numCol="1" spcCol="0" rtlCol="0" fromWordArt="0" anchor="ctr" anchorCtr="0" forceAA="0" compatLnSpc="1">
              <a:prstTxWarp prst="textNoShape">
                <a:avLst/>
              </a:prstTxWarp>
              <a:noAutofit/>
            </a:bodyPr>
            <a:lstStyle/>
            <a:p>
              <a:pPr marL="0" marR="0" lvl="0" indent="0" algn="l" defTabSz="838651"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140" name="Picture 139" descr="A picture containing clock&#10;&#10;Description automatically generated">
              <a:extLst>
                <a:ext uri="{FF2B5EF4-FFF2-40B4-BE49-F238E27FC236}">
                  <a16:creationId xmlns:a16="http://schemas.microsoft.com/office/drawing/2014/main" id="{AB62E8FC-D256-49F8-BE91-1B968144896B}"/>
                </a:ext>
              </a:extLst>
            </p:cNvPr>
            <p:cNvPicPr>
              <a:picLocks noChangeAspect="1"/>
            </p:cNvPicPr>
            <p:nvPr/>
          </p:nvPicPr>
          <p:blipFill>
            <a:blip r:embed="rId30"/>
            <a:stretch>
              <a:fillRect/>
            </a:stretch>
          </p:blipFill>
          <p:spPr>
            <a:xfrm>
              <a:off x="353207" y="3845271"/>
              <a:ext cx="568847" cy="503100"/>
            </a:xfrm>
            <a:prstGeom prst="rect">
              <a:avLst/>
            </a:prstGeom>
            <a:ln w="28575">
              <a:solidFill>
                <a:schemeClr val="bg2"/>
              </a:solidFill>
            </a:ln>
          </p:spPr>
        </p:pic>
      </p:grpSp>
      <p:sp>
        <p:nvSpPr>
          <p:cNvPr id="14" name="TextBox 13">
            <a:extLst>
              <a:ext uri="{FF2B5EF4-FFF2-40B4-BE49-F238E27FC236}">
                <a16:creationId xmlns:a16="http://schemas.microsoft.com/office/drawing/2014/main" id="{9C57D140-2BA6-4139-B8F9-1BFFDD845A97}"/>
              </a:ext>
            </a:extLst>
          </p:cNvPr>
          <p:cNvSpPr txBox="1"/>
          <p:nvPr/>
        </p:nvSpPr>
        <p:spPr>
          <a:xfrm rot="19526717">
            <a:off x="2827412" y="4638380"/>
            <a:ext cx="1205022"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Security</a:t>
            </a:r>
          </a:p>
        </p:txBody>
      </p:sp>
    </p:spTree>
    <p:extLst>
      <p:ext uri="{BB962C8B-B14F-4D97-AF65-F5344CB8AC3E}">
        <p14:creationId xmlns:p14="http://schemas.microsoft.com/office/powerpoint/2010/main" val="633614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1"/>
                                        </p:tgtEl>
                                        <p:attrNameLst>
                                          <p:attrName>style.visibility</p:attrName>
                                        </p:attrNameLst>
                                      </p:cBhvr>
                                      <p:to>
                                        <p:strVal val="visible"/>
                                      </p:to>
                                    </p:set>
                                    <p:animEffect transition="in" filter="fade">
                                      <p:cBhvr>
                                        <p:cTn id="7" dur="500"/>
                                        <p:tgtEl>
                                          <p:spTgt spid="91"/>
                                        </p:tgtEl>
                                      </p:cBhvr>
                                    </p:animEffect>
                                  </p:childTnLst>
                                </p:cTn>
                              </p:par>
                              <p:par>
                                <p:cTn id="8" presetID="10" presetClass="entr" presetSubtype="0" fill="hold" nodeType="withEffect">
                                  <p:stCondLst>
                                    <p:cond delay="0"/>
                                  </p:stCondLst>
                                  <p:childTnLst>
                                    <p:set>
                                      <p:cBhvr>
                                        <p:cTn id="9" dur="1" fill="hold">
                                          <p:stCondLst>
                                            <p:cond delay="0"/>
                                          </p:stCondLst>
                                        </p:cTn>
                                        <p:tgtEl>
                                          <p:spTgt spid="83"/>
                                        </p:tgtEl>
                                        <p:attrNameLst>
                                          <p:attrName>style.visibility</p:attrName>
                                        </p:attrNameLst>
                                      </p:cBhvr>
                                      <p:to>
                                        <p:strVal val="visible"/>
                                      </p:to>
                                    </p:set>
                                    <p:animEffect transition="in" filter="fade">
                                      <p:cBhvr>
                                        <p:cTn id="10" dur="500"/>
                                        <p:tgtEl>
                                          <p:spTgt spid="83"/>
                                        </p:tgtEl>
                                      </p:cBhvr>
                                    </p:animEffect>
                                  </p:childTnLst>
                                </p:cTn>
                              </p:par>
                              <p:par>
                                <p:cTn id="11" presetID="10" presetClass="entr" presetSubtype="0" fill="hold" nodeType="withEffect">
                                  <p:stCondLst>
                                    <p:cond delay="0"/>
                                  </p:stCondLst>
                                  <p:childTnLst>
                                    <p:set>
                                      <p:cBhvr>
                                        <p:cTn id="12" dur="1" fill="hold">
                                          <p:stCondLst>
                                            <p:cond delay="0"/>
                                          </p:stCondLst>
                                        </p:cTn>
                                        <p:tgtEl>
                                          <p:spTgt spid="102"/>
                                        </p:tgtEl>
                                        <p:attrNameLst>
                                          <p:attrName>style.visibility</p:attrName>
                                        </p:attrNameLst>
                                      </p:cBhvr>
                                      <p:to>
                                        <p:strVal val="visible"/>
                                      </p:to>
                                    </p:set>
                                    <p:animEffect transition="in" filter="fade">
                                      <p:cBhvr>
                                        <p:cTn id="13" dur="500"/>
                                        <p:tgtEl>
                                          <p:spTgt spid="102"/>
                                        </p:tgtEl>
                                      </p:cBhvr>
                                    </p:animEffect>
                                  </p:childTnLst>
                                </p:cTn>
                              </p:par>
                              <p:par>
                                <p:cTn id="14" presetID="10" presetClass="entr" presetSubtype="0" fill="hold" nodeType="withEffect">
                                  <p:stCondLst>
                                    <p:cond delay="0"/>
                                  </p:stCondLst>
                                  <p:childTnLst>
                                    <p:set>
                                      <p:cBhvr>
                                        <p:cTn id="15" dur="1" fill="hold">
                                          <p:stCondLst>
                                            <p:cond delay="0"/>
                                          </p:stCondLst>
                                        </p:cTn>
                                        <p:tgtEl>
                                          <p:spTgt spid="120"/>
                                        </p:tgtEl>
                                        <p:attrNameLst>
                                          <p:attrName>style.visibility</p:attrName>
                                        </p:attrNameLst>
                                      </p:cBhvr>
                                      <p:to>
                                        <p:strVal val="visible"/>
                                      </p:to>
                                    </p:set>
                                    <p:animEffect transition="in" filter="fade">
                                      <p:cBhvr>
                                        <p:cTn id="16" dur="500"/>
                                        <p:tgtEl>
                                          <p:spTgt spid="12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41"/>
                                        </p:tgtEl>
                                        <p:attrNameLst>
                                          <p:attrName>style.visibility</p:attrName>
                                        </p:attrNameLst>
                                      </p:cBhvr>
                                      <p:to>
                                        <p:strVal val="visible"/>
                                      </p:to>
                                    </p:set>
                                    <p:animEffect transition="in" filter="fade">
                                      <p:cBhvr>
                                        <p:cTn id="21" dur="500"/>
                                        <p:tgtEl>
                                          <p:spTgt spid="141"/>
                                        </p:tgtEl>
                                      </p:cBhvr>
                                    </p:animEffect>
                                  </p:childTnLst>
                                </p:cTn>
                              </p:par>
                              <p:par>
                                <p:cTn id="22" presetID="10" presetClass="entr" presetSubtype="0" fill="hold" nodeType="withEffect">
                                  <p:stCondLst>
                                    <p:cond delay="0"/>
                                  </p:stCondLst>
                                  <p:childTnLst>
                                    <p:set>
                                      <p:cBhvr>
                                        <p:cTn id="23" dur="1" fill="hold">
                                          <p:stCondLst>
                                            <p:cond delay="0"/>
                                          </p:stCondLst>
                                        </p:cTn>
                                        <p:tgtEl>
                                          <p:spTgt spid="138"/>
                                        </p:tgtEl>
                                        <p:attrNameLst>
                                          <p:attrName>style.visibility</p:attrName>
                                        </p:attrNameLst>
                                      </p:cBhvr>
                                      <p:to>
                                        <p:strVal val="visible"/>
                                      </p:to>
                                    </p:set>
                                    <p:animEffect transition="in" filter="fade">
                                      <p:cBhvr>
                                        <p:cTn id="24" dur="500"/>
                                        <p:tgtEl>
                                          <p:spTgt spid="138"/>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fade">
                                      <p:cBhvr>
                                        <p:cTn id="29" dur="500"/>
                                        <p:tgtEl>
                                          <p:spTgt spid="14"/>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fade">
                                      <p:cBhvr>
                                        <p:cTn id="32" dur="500"/>
                                        <p:tgtEl>
                                          <p:spTgt spid="4"/>
                                        </p:tgtEl>
                                      </p:cBhvr>
                                    </p:animEffect>
                                  </p:childTnLst>
                                </p:cTn>
                              </p:par>
                            </p:childTnLst>
                          </p:cTn>
                        </p:par>
                        <p:par>
                          <p:cTn id="33" fill="hold">
                            <p:stCondLst>
                              <p:cond delay="500"/>
                            </p:stCondLst>
                            <p:childTnLst>
                              <p:par>
                                <p:cTn id="34" presetID="10" presetClass="entr" presetSubtype="0" fill="hold" grpId="0" nodeType="afterEffect">
                                  <p:stCondLst>
                                    <p:cond delay="0"/>
                                  </p:stCondLst>
                                  <p:childTnLst>
                                    <p:set>
                                      <p:cBhvr>
                                        <p:cTn id="35" dur="1" fill="hold">
                                          <p:stCondLst>
                                            <p:cond delay="0"/>
                                          </p:stCondLst>
                                        </p:cTn>
                                        <p:tgtEl>
                                          <p:spTgt spid="23"/>
                                        </p:tgtEl>
                                        <p:attrNameLst>
                                          <p:attrName>style.visibility</p:attrName>
                                        </p:attrNameLst>
                                      </p:cBhvr>
                                      <p:to>
                                        <p:strVal val="visible"/>
                                      </p:to>
                                    </p:set>
                                    <p:animEffect transition="in" filter="fade">
                                      <p:cBhvr>
                                        <p:cTn id="36" dur="500"/>
                                        <p:tgtEl>
                                          <p:spTgt spid="23"/>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7"/>
                                        </p:tgtEl>
                                        <p:attrNameLst>
                                          <p:attrName>style.visibility</p:attrName>
                                        </p:attrNameLst>
                                      </p:cBhvr>
                                      <p:to>
                                        <p:strVal val="visible"/>
                                      </p:to>
                                    </p:set>
                                    <p:animEffect transition="in" filter="fade">
                                      <p:cBhvr>
                                        <p:cTn id="39" dur="500"/>
                                        <p:tgtEl>
                                          <p:spTgt spid="27"/>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4"/>
                                        </p:tgtEl>
                                        <p:attrNameLst>
                                          <p:attrName>style.visibility</p:attrName>
                                        </p:attrNameLst>
                                      </p:cBhvr>
                                      <p:to>
                                        <p:strVal val="visible"/>
                                      </p:to>
                                    </p:set>
                                    <p:animEffect transition="in" filter="fade">
                                      <p:cBhvr>
                                        <p:cTn id="42" dur="500"/>
                                        <p:tgtEl>
                                          <p:spTgt spid="24"/>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31"/>
                                        </p:tgtEl>
                                        <p:attrNameLst>
                                          <p:attrName>style.visibility</p:attrName>
                                        </p:attrNameLst>
                                      </p:cBhvr>
                                      <p:to>
                                        <p:strVal val="visible"/>
                                      </p:to>
                                    </p:set>
                                    <p:animEffect transition="in" filter="fade">
                                      <p:cBhvr>
                                        <p:cTn id="45" dur="500"/>
                                        <p:tgtEl>
                                          <p:spTgt spid="31"/>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6"/>
                                        </p:tgtEl>
                                        <p:attrNameLst>
                                          <p:attrName>style.visibility</p:attrName>
                                        </p:attrNameLst>
                                      </p:cBhvr>
                                      <p:to>
                                        <p:strVal val="visible"/>
                                      </p:to>
                                    </p:set>
                                    <p:animEffect transition="in" filter="fade">
                                      <p:cBhvr>
                                        <p:cTn id="48" dur="500"/>
                                        <p:tgtEl>
                                          <p:spTgt spid="26"/>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30"/>
                                        </p:tgtEl>
                                        <p:attrNameLst>
                                          <p:attrName>style.visibility</p:attrName>
                                        </p:attrNameLst>
                                      </p:cBhvr>
                                      <p:to>
                                        <p:strVal val="visible"/>
                                      </p:to>
                                    </p:set>
                                    <p:animEffect transition="in" filter="fade">
                                      <p:cBhvr>
                                        <p:cTn id="51" dur="500"/>
                                        <p:tgtEl>
                                          <p:spTgt spid="30"/>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15"/>
                                        </p:tgtEl>
                                        <p:attrNameLst>
                                          <p:attrName>style.visibility</p:attrName>
                                        </p:attrNameLst>
                                      </p:cBhvr>
                                      <p:to>
                                        <p:strVal val="visible"/>
                                      </p:to>
                                    </p:set>
                                    <p:animEffect transition="in" filter="fade">
                                      <p:cBhvr>
                                        <p:cTn id="56" dur="500"/>
                                        <p:tgtEl>
                                          <p:spTgt spid="15"/>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5"/>
                                        </p:tgtEl>
                                        <p:attrNameLst>
                                          <p:attrName>style.visibility</p:attrName>
                                        </p:attrNameLst>
                                      </p:cBhvr>
                                      <p:to>
                                        <p:strVal val="visible"/>
                                      </p:to>
                                    </p:set>
                                    <p:animEffect transition="in" filter="fade">
                                      <p:cBhvr>
                                        <p:cTn id="59" dur="500"/>
                                        <p:tgtEl>
                                          <p:spTgt spid="5"/>
                                        </p:tgtEl>
                                      </p:cBhvr>
                                    </p:animEffect>
                                  </p:childTnLst>
                                </p:cTn>
                              </p:par>
                            </p:childTnLst>
                          </p:cTn>
                        </p:par>
                        <p:par>
                          <p:cTn id="60" fill="hold">
                            <p:stCondLst>
                              <p:cond delay="500"/>
                            </p:stCondLst>
                            <p:childTnLst>
                              <p:par>
                                <p:cTn id="61" presetID="10" presetClass="entr" presetSubtype="0" fill="hold" nodeType="afterEffect">
                                  <p:stCondLst>
                                    <p:cond delay="0"/>
                                  </p:stCondLst>
                                  <p:childTnLst>
                                    <p:set>
                                      <p:cBhvr>
                                        <p:cTn id="62" dur="1" fill="hold">
                                          <p:stCondLst>
                                            <p:cond delay="0"/>
                                          </p:stCondLst>
                                        </p:cTn>
                                        <p:tgtEl>
                                          <p:spTgt spid="33"/>
                                        </p:tgtEl>
                                        <p:attrNameLst>
                                          <p:attrName>style.visibility</p:attrName>
                                        </p:attrNameLst>
                                      </p:cBhvr>
                                      <p:to>
                                        <p:strVal val="visible"/>
                                      </p:to>
                                    </p:set>
                                    <p:animEffect transition="in" filter="fade">
                                      <p:cBhvr>
                                        <p:cTn id="63" dur="500"/>
                                        <p:tgtEl>
                                          <p:spTgt spid="33"/>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34"/>
                                        </p:tgtEl>
                                        <p:attrNameLst>
                                          <p:attrName>style.visibility</p:attrName>
                                        </p:attrNameLst>
                                      </p:cBhvr>
                                      <p:to>
                                        <p:strVal val="visible"/>
                                      </p:to>
                                    </p:set>
                                    <p:animEffect transition="in" filter="fade">
                                      <p:cBhvr>
                                        <p:cTn id="66" dur="500"/>
                                        <p:tgtEl>
                                          <p:spTgt spid="34"/>
                                        </p:tgtEl>
                                      </p:cBhvr>
                                    </p:animEffect>
                                  </p:childTnLst>
                                </p:cTn>
                              </p:par>
                              <p:par>
                                <p:cTn id="67" presetID="10" presetClass="entr" presetSubtype="0" fill="hold" nodeType="withEffect">
                                  <p:stCondLst>
                                    <p:cond delay="0"/>
                                  </p:stCondLst>
                                  <p:childTnLst>
                                    <p:set>
                                      <p:cBhvr>
                                        <p:cTn id="68" dur="1" fill="hold">
                                          <p:stCondLst>
                                            <p:cond delay="0"/>
                                          </p:stCondLst>
                                        </p:cTn>
                                        <p:tgtEl>
                                          <p:spTgt spid="35"/>
                                        </p:tgtEl>
                                        <p:attrNameLst>
                                          <p:attrName>style.visibility</p:attrName>
                                        </p:attrNameLst>
                                      </p:cBhvr>
                                      <p:to>
                                        <p:strVal val="visible"/>
                                      </p:to>
                                    </p:set>
                                    <p:animEffect transition="in" filter="fade">
                                      <p:cBhvr>
                                        <p:cTn id="69" dur="500"/>
                                        <p:tgtEl>
                                          <p:spTgt spid="35"/>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36"/>
                                        </p:tgtEl>
                                        <p:attrNameLst>
                                          <p:attrName>style.visibility</p:attrName>
                                        </p:attrNameLst>
                                      </p:cBhvr>
                                      <p:to>
                                        <p:strVal val="visible"/>
                                      </p:to>
                                    </p:set>
                                    <p:animEffect transition="in" filter="fade">
                                      <p:cBhvr>
                                        <p:cTn id="72" dur="500"/>
                                        <p:tgtEl>
                                          <p:spTgt spid="36"/>
                                        </p:tgtEl>
                                      </p:cBhvr>
                                    </p:animEffect>
                                  </p:childTnLst>
                                </p:cTn>
                              </p:par>
                              <p:par>
                                <p:cTn id="73" presetID="10" presetClass="entr" presetSubtype="0" fill="hold" nodeType="withEffect">
                                  <p:stCondLst>
                                    <p:cond delay="0"/>
                                  </p:stCondLst>
                                  <p:childTnLst>
                                    <p:set>
                                      <p:cBhvr>
                                        <p:cTn id="74" dur="1" fill="hold">
                                          <p:stCondLst>
                                            <p:cond delay="0"/>
                                          </p:stCondLst>
                                        </p:cTn>
                                        <p:tgtEl>
                                          <p:spTgt spid="37"/>
                                        </p:tgtEl>
                                        <p:attrNameLst>
                                          <p:attrName>style.visibility</p:attrName>
                                        </p:attrNameLst>
                                      </p:cBhvr>
                                      <p:to>
                                        <p:strVal val="visible"/>
                                      </p:to>
                                    </p:set>
                                    <p:animEffect transition="in" filter="fade">
                                      <p:cBhvr>
                                        <p:cTn id="75" dur="500"/>
                                        <p:tgtEl>
                                          <p:spTgt spid="37"/>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38"/>
                                        </p:tgtEl>
                                        <p:attrNameLst>
                                          <p:attrName>style.visibility</p:attrName>
                                        </p:attrNameLst>
                                      </p:cBhvr>
                                      <p:to>
                                        <p:strVal val="visible"/>
                                      </p:to>
                                    </p:set>
                                    <p:animEffect transition="in" filter="fade">
                                      <p:cBhvr>
                                        <p:cTn id="78" dur="500"/>
                                        <p:tgtEl>
                                          <p:spTgt spid="38"/>
                                        </p:tgtEl>
                                      </p:cBhvr>
                                    </p:animEffect>
                                  </p:childTnLst>
                                </p:cTn>
                              </p:par>
                              <p:par>
                                <p:cTn id="79" presetID="10" presetClass="entr" presetSubtype="0" fill="hold" nodeType="withEffect">
                                  <p:stCondLst>
                                    <p:cond delay="0"/>
                                  </p:stCondLst>
                                  <p:childTnLst>
                                    <p:set>
                                      <p:cBhvr>
                                        <p:cTn id="80" dur="1" fill="hold">
                                          <p:stCondLst>
                                            <p:cond delay="0"/>
                                          </p:stCondLst>
                                        </p:cTn>
                                        <p:tgtEl>
                                          <p:spTgt spid="41"/>
                                        </p:tgtEl>
                                        <p:attrNameLst>
                                          <p:attrName>style.visibility</p:attrName>
                                        </p:attrNameLst>
                                      </p:cBhvr>
                                      <p:to>
                                        <p:strVal val="visible"/>
                                      </p:to>
                                    </p:set>
                                    <p:animEffect transition="in" filter="fade">
                                      <p:cBhvr>
                                        <p:cTn id="81" dur="500"/>
                                        <p:tgtEl>
                                          <p:spTgt spid="41"/>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42"/>
                                        </p:tgtEl>
                                        <p:attrNameLst>
                                          <p:attrName>style.visibility</p:attrName>
                                        </p:attrNameLst>
                                      </p:cBhvr>
                                      <p:to>
                                        <p:strVal val="visible"/>
                                      </p:to>
                                    </p:set>
                                    <p:animEffect transition="in" filter="fade">
                                      <p:cBhvr>
                                        <p:cTn id="84" dur="500"/>
                                        <p:tgtEl>
                                          <p:spTgt spid="42"/>
                                        </p:tgtEl>
                                      </p:cBhvr>
                                    </p:animEffect>
                                  </p:childTnLst>
                                </p:cTn>
                              </p:par>
                              <p:par>
                                <p:cTn id="85" presetID="10" presetClass="entr" presetSubtype="0" fill="hold" nodeType="withEffect">
                                  <p:stCondLst>
                                    <p:cond delay="0"/>
                                  </p:stCondLst>
                                  <p:childTnLst>
                                    <p:set>
                                      <p:cBhvr>
                                        <p:cTn id="86" dur="1" fill="hold">
                                          <p:stCondLst>
                                            <p:cond delay="0"/>
                                          </p:stCondLst>
                                        </p:cTn>
                                        <p:tgtEl>
                                          <p:spTgt spid="43"/>
                                        </p:tgtEl>
                                        <p:attrNameLst>
                                          <p:attrName>style.visibility</p:attrName>
                                        </p:attrNameLst>
                                      </p:cBhvr>
                                      <p:to>
                                        <p:strVal val="visible"/>
                                      </p:to>
                                    </p:set>
                                    <p:animEffect transition="in" filter="fade">
                                      <p:cBhvr>
                                        <p:cTn id="87" dur="500"/>
                                        <p:tgtEl>
                                          <p:spTgt spid="43"/>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44"/>
                                        </p:tgtEl>
                                        <p:attrNameLst>
                                          <p:attrName>style.visibility</p:attrName>
                                        </p:attrNameLst>
                                      </p:cBhvr>
                                      <p:to>
                                        <p:strVal val="visible"/>
                                      </p:to>
                                    </p:set>
                                    <p:animEffect transition="in" filter="fade">
                                      <p:cBhvr>
                                        <p:cTn id="90" dur="500"/>
                                        <p:tgtEl>
                                          <p:spTgt spid="44"/>
                                        </p:tgtEl>
                                      </p:cBhvr>
                                    </p:animEffect>
                                  </p:childTnLst>
                                </p:cTn>
                              </p:par>
                              <p:par>
                                <p:cTn id="91" presetID="10" presetClass="entr" presetSubtype="0" fill="hold" nodeType="withEffect">
                                  <p:stCondLst>
                                    <p:cond delay="0"/>
                                  </p:stCondLst>
                                  <p:childTnLst>
                                    <p:set>
                                      <p:cBhvr>
                                        <p:cTn id="92" dur="1" fill="hold">
                                          <p:stCondLst>
                                            <p:cond delay="0"/>
                                          </p:stCondLst>
                                        </p:cTn>
                                        <p:tgtEl>
                                          <p:spTgt spid="45"/>
                                        </p:tgtEl>
                                        <p:attrNameLst>
                                          <p:attrName>style.visibility</p:attrName>
                                        </p:attrNameLst>
                                      </p:cBhvr>
                                      <p:to>
                                        <p:strVal val="visible"/>
                                      </p:to>
                                    </p:set>
                                    <p:animEffect transition="in" filter="fade">
                                      <p:cBhvr>
                                        <p:cTn id="93" dur="500"/>
                                        <p:tgtEl>
                                          <p:spTgt spid="45"/>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46"/>
                                        </p:tgtEl>
                                        <p:attrNameLst>
                                          <p:attrName>style.visibility</p:attrName>
                                        </p:attrNameLst>
                                      </p:cBhvr>
                                      <p:to>
                                        <p:strVal val="visible"/>
                                      </p:to>
                                    </p:set>
                                    <p:animEffect transition="in" filter="fade">
                                      <p:cBhvr>
                                        <p:cTn id="96" dur="500"/>
                                        <p:tgtEl>
                                          <p:spTgt spid="46"/>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grpId="0" nodeType="clickEffect">
                                  <p:stCondLst>
                                    <p:cond delay="0"/>
                                  </p:stCondLst>
                                  <p:childTnLst>
                                    <p:set>
                                      <p:cBhvr>
                                        <p:cTn id="100" dur="1" fill="hold">
                                          <p:stCondLst>
                                            <p:cond delay="0"/>
                                          </p:stCondLst>
                                        </p:cTn>
                                        <p:tgtEl>
                                          <p:spTgt spid="16"/>
                                        </p:tgtEl>
                                        <p:attrNameLst>
                                          <p:attrName>style.visibility</p:attrName>
                                        </p:attrNameLst>
                                      </p:cBhvr>
                                      <p:to>
                                        <p:strVal val="visible"/>
                                      </p:to>
                                    </p:set>
                                    <p:animEffect transition="in" filter="fade">
                                      <p:cBhvr>
                                        <p:cTn id="101" dur="500"/>
                                        <p:tgtEl>
                                          <p:spTgt spid="16"/>
                                        </p:tgtEl>
                                      </p:cBhvr>
                                    </p:animEffect>
                                  </p:childTnLst>
                                </p:cTn>
                              </p:par>
                              <p:par>
                                <p:cTn id="102" presetID="10" presetClass="entr" presetSubtype="0" fill="hold" grpId="0" nodeType="withEffect">
                                  <p:stCondLst>
                                    <p:cond delay="0"/>
                                  </p:stCondLst>
                                  <p:childTnLst>
                                    <p:set>
                                      <p:cBhvr>
                                        <p:cTn id="103" dur="1" fill="hold">
                                          <p:stCondLst>
                                            <p:cond delay="0"/>
                                          </p:stCondLst>
                                        </p:cTn>
                                        <p:tgtEl>
                                          <p:spTgt spid="6"/>
                                        </p:tgtEl>
                                        <p:attrNameLst>
                                          <p:attrName>style.visibility</p:attrName>
                                        </p:attrNameLst>
                                      </p:cBhvr>
                                      <p:to>
                                        <p:strVal val="visible"/>
                                      </p:to>
                                    </p:set>
                                    <p:animEffect transition="in" filter="fade">
                                      <p:cBhvr>
                                        <p:cTn id="104" dur="500"/>
                                        <p:tgtEl>
                                          <p:spTgt spid="6"/>
                                        </p:tgtEl>
                                      </p:cBhvr>
                                    </p:animEffect>
                                  </p:childTnLst>
                                </p:cTn>
                              </p:par>
                            </p:childTnLst>
                          </p:cTn>
                        </p:par>
                        <p:par>
                          <p:cTn id="105" fill="hold">
                            <p:stCondLst>
                              <p:cond delay="500"/>
                            </p:stCondLst>
                            <p:childTnLst>
                              <p:par>
                                <p:cTn id="106" presetID="10" presetClass="entr" presetSubtype="0" fill="hold" grpId="0" nodeType="afterEffect">
                                  <p:stCondLst>
                                    <p:cond delay="0"/>
                                  </p:stCondLst>
                                  <p:childTnLst>
                                    <p:set>
                                      <p:cBhvr>
                                        <p:cTn id="107" dur="1" fill="hold">
                                          <p:stCondLst>
                                            <p:cond delay="0"/>
                                          </p:stCondLst>
                                        </p:cTn>
                                        <p:tgtEl>
                                          <p:spTgt spid="56"/>
                                        </p:tgtEl>
                                        <p:attrNameLst>
                                          <p:attrName>style.visibility</p:attrName>
                                        </p:attrNameLst>
                                      </p:cBhvr>
                                      <p:to>
                                        <p:strVal val="visible"/>
                                      </p:to>
                                    </p:set>
                                    <p:animEffect transition="in" filter="fade">
                                      <p:cBhvr>
                                        <p:cTn id="108" dur="500"/>
                                        <p:tgtEl>
                                          <p:spTgt spid="56"/>
                                        </p:tgtEl>
                                      </p:cBhvr>
                                    </p:animEffect>
                                  </p:childTnLst>
                                </p:cTn>
                              </p:par>
                              <p:par>
                                <p:cTn id="109" presetID="10" presetClass="entr" presetSubtype="0" fill="hold" nodeType="withEffect">
                                  <p:stCondLst>
                                    <p:cond delay="0"/>
                                  </p:stCondLst>
                                  <p:childTnLst>
                                    <p:set>
                                      <p:cBhvr>
                                        <p:cTn id="110" dur="1" fill="hold">
                                          <p:stCondLst>
                                            <p:cond delay="0"/>
                                          </p:stCondLst>
                                        </p:cTn>
                                        <p:tgtEl>
                                          <p:spTgt spid="57"/>
                                        </p:tgtEl>
                                        <p:attrNameLst>
                                          <p:attrName>style.visibility</p:attrName>
                                        </p:attrNameLst>
                                      </p:cBhvr>
                                      <p:to>
                                        <p:strVal val="visible"/>
                                      </p:to>
                                    </p:set>
                                    <p:animEffect transition="in" filter="fade">
                                      <p:cBhvr>
                                        <p:cTn id="111" dur="500"/>
                                        <p:tgtEl>
                                          <p:spTgt spid="57"/>
                                        </p:tgtEl>
                                      </p:cBhvr>
                                    </p:animEffect>
                                  </p:childTnLst>
                                </p:cTn>
                              </p:par>
                              <p:par>
                                <p:cTn id="112" presetID="10" presetClass="entr" presetSubtype="0" fill="hold" nodeType="withEffect">
                                  <p:stCondLst>
                                    <p:cond delay="0"/>
                                  </p:stCondLst>
                                  <p:childTnLst>
                                    <p:set>
                                      <p:cBhvr>
                                        <p:cTn id="113" dur="1" fill="hold">
                                          <p:stCondLst>
                                            <p:cond delay="0"/>
                                          </p:stCondLst>
                                        </p:cTn>
                                        <p:tgtEl>
                                          <p:spTgt spid="58"/>
                                        </p:tgtEl>
                                        <p:attrNameLst>
                                          <p:attrName>style.visibility</p:attrName>
                                        </p:attrNameLst>
                                      </p:cBhvr>
                                      <p:to>
                                        <p:strVal val="visible"/>
                                      </p:to>
                                    </p:set>
                                    <p:animEffect transition="in" filter="fade">
                                      <p:cBhvr>
                                        <p:cTn id="114" dur="500"/>
                                        <p:tgtEl>
                                          <p:spTgt spid="58"/>
                                        </p:tgtEl>
                                      </p:cBhvr>
                                    </p:animEffect>
                                  </p:childTnLst>
                                </p:cTn>
                              </p:par>
                              <p:par>
                                <p:cTn id="115" presetID="10" presetClass="entr" presetSubtype="0" fill="hold" grpId="0" nodeType="withEffect">
                                  <p:stCondLst>
                                    <p:cond delay="0"/>
                                  </p:stCondLst>
                                  <p:childTnLst>
                                    <p:set>
                                      <p:cBhvr>
                                        <p:cTn id="116" dur="1" fill="hold">
                                          <p:stCondLst>
                                            <p:cond delay="0"/>
                                          </p:stCondLst>
                                        </p:cTn>
                                        <p:tgtEl>
                                          <p:spTgt spid="59"/>
                                        </p:tgtEl>
                                        <p:attrNameLst>
                                          <p:attrName>style.visibility</p:attrName>
                                        </p:attrNameLst>
                                      </p:cBhvr>
                                      <p:to>
                                        <p:strVal val="visible"/>
                                      </p:to>
                                    </p:set>
                                    <p:animEffect transition="in" filter="fade">
                                      <p:cBhvr>
                                        <p:cTn id="117" dur="500"/>
                                        <p:tgtEl>
                                          <p:spTgt spid="59"/>
                                        </p:tgtEl>
                                      </p:cBhvr>
                                    </p:animEffect>
                                  </p:childTnLst>
                                </p:cTn>
                              </p:par>
                              <p:par>
                                <p:cTn id="118" presetID="10" presetClass="entr" presetSubtype="0" fill="hold" nodeType="withEffect">
                                  <p:stCondLst>
                                    <p:cond delay="0"/>
                                  </p:stCondLst>
                                  <p:childTnLst>
                                    <p:set>
                                      <p:cBhvr>
                                        <p:cTn id="119" dur="1" fill="hold">
                                          <p:stCondLst>
                                            <p:cond delay="0"/>
                                          </p:stCondLst>
                                        </p:cTn>
                                        <p:tgtEl>
                                          <p:spTgt spid="60"/>
                                        </p:tgtEl>
                                        <p:attrNameLst>
                                          <p:attrName>style.visibility</p:attrName>
                                        </p:attrNameLst>
                                      </p:cBhvr>
                                      <p:to>
                                        <p:strVal val="visible"/>
                                      </p:to>
                                    </p:set>
                                    <p:animEffect transition="in" filter="fade">
                                      <p:cBhvr>
                                        <p:cTn id="120" dur="500"/>
                                        <p:tgtEl>
                                          <p:spTgt spid="60"/>
                                        </p:tgtEl>
                                      </p:cBhvr>
                                    </p:animEffect>
                                  </p:childTnLst>
                                </p:cTn>
                              </p:par>
                              <p:par>
                                <p:cTn id="121" presetID="10" presetClass="entr" presetSubtype="0" fill="hold" grpId="0" nodeType="withEffect">
                                  <p:stCondLst>
                                    <p:cond delay="0"/>
                                  </p:stCondLst>
                                  <p:childTnLst>
                                    <p:set>
                                      <p:cBhvr>
                                        <p:cTn id="122" dur="1" fill="hold">
                                          <p:stCondLst>
                                            <p:cond delay="0"/>
                                          </p:stCondLst>
                                        </p:cTn>
                                        <p:tgtEl>
                                          <p:spTgt spid="61"/>
                                        </p:tgtEl>
                                        <p:attrNameLst>
                                          <p:attrName>style.visibility</p:attrName>
                                        </p:attrNameLst>
                                      </p:cBhvr>
                                      <p:to>
                                        <p:strVal val="visible"/>
                                      </p:to>
                                    </p:set>
                                    <p:animEffect transition="in" filter="fade">
                                      <p:cBhvr>
                                        <p:cTn id="123" dur="500"/>
                                        <p:tgtEl>
                                          <p:spTgt spid="61"/>
                                        </p:tgtEl>
                                      </p:cBhvr>
                                    </p:animEffect>
                                  </p:childTnLst>
                                </p:cTn>
                              </p:par>
                              <p:par>
                                <p:cTn id="124" presetID="10" presetClass="entr" presetSubtype="0" fill="hold" nodeType="withEffect">
                                  <p:stCondLst>
                                    <p:cond delay="0"/>
                                  </p:stCondLst>
                                  <p:childTnLst>
                                    <p:set>
                                      <p:cBhvr>
                                        <p:cTn id="125" dur="1" fill="hold">
                                          <p:stCondLst>
                                            <p:cond delay="0"/>
                                          </p:stCondLst>
                                        </p:cTn>
                                        <p:tgtEl>
                                          <p:spTgt spid="39"/>
                                        </p:tgtEl>
                                        <p:attrNameLst>
                                          <p:attrName>style.visibility</p:attrName>
                                        </p:attrNameLst>
                                      </p:cBhvr>
                                      <p:to>
                                        <p:strVal val="visible"/>
                                      </p:to>
                                    </p:set>
                                    <p:animEffect transition="in" filter="fade">
                                      <p:cBhvr>
                                        <p:cTn id="126" dur="500"/>
                                        <p:tgtEl>
                                          <p:spTgt spid="39"/>
                                        </p:tgtEl>
                                      </p:cBhvr>
                                    </p:animEffect>
                                  </p:childTnLst>
                                </p:cTn>
                              </p:par>
                              <p:par>
                                <p:cTn id="127" presetID="10" presetClass="entr" presetSubtype="0" fill="hold" grpId="0" nodeType="withEffect">
                                  <p:stCondLst>
                                    <p:cond delay="0"/>
                                  </p:stCondLst>
                                  <p:childTnLst>
                                    <p:set>
                                      <p:cBhvr>
                                        <p:cTn id="128" dur="1" fill="hold">
                                          <p:stCondLst>
                                            <p:cond delay="0"/>
                                          </p:stCondLst>
                                        </p:cTn>
                                        <p:tgtEl>
                                          <p:spTgt spid="40"/>
                                        </p:tgtEl>
                                        <p:attrNameLst>
                                          <p:attrName>style.visibility</p:attrName>
                                        </p:attrNameLst>
                                      </p:cBhvr>
                                      <p:to>
                                        <p:strVal val="visible"/>
                                      </p:to>
                                    </p:set>
                                    <p:animEffect transition="in" filter="fade">
                                      <p:cBhvr>
                                        <p:cTn id="129" dur="500"/>
                                        <p:tgtEl>
                                          <p:spTgt spid="40"/>
                                        </p:tgtEl>
                                      </p:cBhvr>
                                    </p:animEffect>
                                  </p:childTnLst>
                                </p:cTn>
                              </p:par>
                              <p:par>
                                <p:cTn id="130" presetID="10" presetClass="entr" presetSubtype="0" fill="hold" nodeType="withEffect">
                                  <p:stCondLst>
                                    <p:cond delay="0"/>
                                  </p:stCondLst>
                                  <p:childTnLst>
                                    <p:set>
                                      <p:cBhvr>
                                        <p:cTn id="131" dur="1" fill="hold">
                                          <p:stCondLst>
                                            <p:cond delay="0"/>
                                          </p:stCondLst>
                                        </p:cTn>
                                        <p:tgtEl>
                                          <p:spTgt spid="62"/>
                                        </p:tgtEl>
                                        <p:attrNameLst>
                                          <p:attrName>style.visibility</p:attrName>
                                        </p:attrNameLst>
                                      </p:cBhvr>
                                      <p:to>
                                        <p:strVal val="visible"/>
                                      </p:to>
                                    </p:set>
                                    <p:animEffect transition="in" filter="fade">
                                      <p:cBhvr>
                                        <p:cTn id="132" dur="500"/>
                                        <p:tgtEl>
                                          <p:spTgt spid="62"/>
                                        </p:tgtEl>
                                      </p:cBhvr>
                                    </p:animEffect>
                                  </p:childTnLst>
                                </p:cTn>
                              </p:par>
                              <p:par>
                                <p:cTn id="133" presetID="10" presetClass="entr" presetSubtype="0" fill="hold" grpId="0" nodeType="withEffect">
                                  <p:stCondLst>
                                    <p:cond delay="0"/>
                                  </p:stCondLst>
                                  <p:childTnLst>
                                    <p:set>
                                      <p:cBhvr>
                                        <p:cTn id="134" dur="1" fill="hold">
                                          <p:stCondLst>
                                            <p:cond delay="0"/>
                                          </p:stCondLst>
                                        </p:cTn>
                                        <p:tgtEl>
                                          <p:spTgt spid="63"/>
                                        </p:tgtEl>
                                        <p:attrNameLst>
                                          <p:attrName>style.visibility</p:attrName>
                                        </p:attrNameLst>
                                      </p:cBhvr>
                                      <p:to>
                                        <p:strVal val="visible"/>
                                      </p:to>
                                    </p:set>
                                    <p:animEffect transition="in" filter="fade">
                                      <p:cBhvr>
                                        <p:cTn id="135" dur="500"/>
                                        <p:tgtEl>
                                          <p:spTgt spid="63"/>
                                        </p:tgtEl>
                                      </p:cBhvr>
                                    </p:animEffect>
                                  </p:childTnLst>
                                </p:cTn>
                              </p:par>
                            </p:childTnLst>
                          </p:cTn>
                        </p:par>
                      </p:childTnLst>
                    </p:cTn>
                  </p:par>
                  <p:par>
                    <p:cTn id="136" fill="hold">
                      <p:stCondLst>
                        <p:cond delay="indefinite"/>
                      </p:stCondLst>
                      <p:childTnLst>
                        <p:par>
                          <p:cTn id="137" fill="hold">
                            <p:stCondLst>
                              <p:cond delay="0"/>
                            </p:stCondLst>
                            <p:childTnLst>
                              <p:par>
                                <p:cTn id="138" presetID="10" presetClass="entr" presetSubtype="0" fill="hold" grpId="0" nodeType="clickEffect">
                                  <p:stCondLst>
                                    <p:cond delay="0"/>
                                  </p:stCondLst>
                                  <p:childTnLst>
                                    <p:set>
                                      <p:cBhvr>
                                        <p:cTn id="139" dur="1" fill="hold">
                                          <p:stCondLst>
                                            <p:cond delay="0"/>
                                          </p:stCondLst>
                                        </p:cTn>
                                        <p:tgtEl>
                                          <p:spTgt spid="7"/>
                                        </p:tgtEl>
                                        <p:attrNameLst>
                                          <p:attrName>style.visibility</p:attrName>
                                        </p:attrNameLst>
                                      </p:cBhvr>
                                      <p:to>
                                        <p:strVal val="visible"/>
                                      </p:to>
                                    </p:set>
                                    <p:animEffect transition="in" filter="fade">
                                      <p:cBhvr>
                                        <p:cTn id="140" dur="500"/>
                                        <p:tgtEl>
                                          <p:spTgt spid="7"/>
                                        </p:tgtEl>
                                      </p:cBhvr>
                                    </p:animEffect>
                                  </p:childTnLst>
                                </p:cTn>
                              </p:par>
                              <p:par>
                                <p:cTn id="141" presetID="10" presetClass="entr" presetSubtype="0" fill="hold" grpId="0" nodeType="withEffect">
                                  <p:stCondLst>
                                    <p:cond delay="0"/>
                                  </p:stCondLst>
                                  <p:childTnLst>
                                    <p:set>
                                      <p:cBhvr>
                                        <p:cTn id="142" dur="1" fill="hold">
                                          <p:stCondLst>
                                            <p:cond delay="0"/>
                                          </p:stCondLst>
                                        </p:cTn>
                                        <p:tgtEl>
                                          <p:spTgt spid="17"/>
                                        </p:tgtEl>
                                        <p:attrNameLst>
                                          <p:attrName>style.visibility</p:attrName>
                                        </p:attrNameLst>
                                      </p:cBhvr>
                                      <p:to>
                                        <p:strVal val="visible"/>
                                      </p:to>
                                    </p:set>
                                    <p:animEffect transition="in" filter="fade">
                                      <p:cBhvr>
                                        <p:cTn id="143" dur="500"/>
                                        <p:tgtEl>
                                          <p:spTgt spid="17"/>
                                        </p:tgtEl>
                                      </p:cBhvr>
                                    </p:animEffect>
                                  </p:childTnLst>
                                </p:cTn>
                              </p:par>
                            </p:childTnLst>
                          </p:cTn>
                        </p:par>
                        <p:par>
                          <p:cTn id="144" fill="hold">
                            <p:stCondLst>
                              <p:cond delay="500"/>
                            </p:stCondLst>
                            <p:childTnLst>
                              <p:par>
                                <p:cTn id="145" presetID="10" presetClass="entr" presetSubtype="0" fill="hold" nodeType="afterEffect">
                                  <p:stCondLst>
                                    <p:cond delay="0"/>
                                  </p:stCondLst>
                                  <p:childTnLst>
                                    <p:set>
                                      <p:cBhvr>
                                        <p:cTn id="146" dur="1" fill="hold">
                                          <p:stCondLst>
                                            <p:cond delay="0"/>
                                          </p:stCondLst>
                                        </p:cTn>
                                        <p:tgtEl>
                                          <p:spTgt spid="64"/>
                                        </p:tgtEl>
                                        <p:attrNameLst>
                                          <p:attrName>style.visibility</p:attrName>
                                        </p:attrNameLst>
                                      </p:cBhvr>
                                      <p:to>
                                        <p:strVal val="visible"/>
                                      </p:to>
                                    </p:set>
                                    <p:animEffect transition="in" filter="fade">
                                      <p:cBhvr>
                                        <p:cTn id="147" dur="500"/>
                                        <p:tgtEl>
                                          <p:spTgt spid="64"/>
                                        </p:tgtEl>
                                      </p:cBhvr>
                                    </p:animEffect>
                                  </p:childTnLst>
                                </p:cTn>
                              </p:par>
                              <p:par>
                                <p:cTn id="148" presetID="10" presetClass="entr" presetSubtype="0" fill="hold" grpId="0" nodeType="withEffect">
                                  <p:stCondLst>
                                    <p:cond delay="0"/>
                                  </p:stCondLst>
                                  <p:childTnLst>
                                    <p:set>
                                      <p:cBhvr>
                                        <p:cTn id="149" dur="1" fill="hold">
                                          <p:stCondLst>
                                            <p:cond delay="0"/>
                                          </p:stCondLst>
                                        </p:cTn>
                                        <p:tgtEl>
                                          <p:spTgt spid="65"/>
                                        </p:tgtEl>
                                        <p:attrNameLst>
                                          <p:attrName>style.visibility</p:attrName>
                                        </p:attrNameLst>
                                      </p:cBhvr>
                                      <p:to>
                                        <p:strVal val="visible"/>
                                      </p:to>
                                    </p:set>
                                    <p:animEffect transition="in" filter="fade">
                                      <p:cBhvr>
                                        <p:cTn id="150" dur="500"/>
                                        <p:tgtEl>
                                          <p:spTgt spid="65"/>
                                        </p:tgtEl>
                                      </p:cBhvr>
                                    </p:animEffect>
                                  </p:childTnLst>
                                </p:cTn>
                              </p:par>
                              <p:par>
                                <p:cTn id="151" presetID="10" presetClass="entr" presetSubtype="0" fill="hold" nodeType="withEffect">
                                  <p:stCondLst>
                                    <p:cond delay="0"/>
                                  </p:stCondLst>
                                  <p:childTnLst>
                                    <p:set>
                                      <p:cBhvr>
                                        <p:cTn id="152" dur="1" fill="hold">
                                          <p:stCondLst>
                                            <p:cond delay="0"/>
                                          </p:stCondLst>
                                        </p:cTn>
                                        <p:tgtEl>
                                          <p:spTgt spid="66"/>
                                        </p:tgtEl>
                                        <p:attrNameLst>
                                          <p:attrName>style.visibility</p:attrName>
                                        </p:attrNameLst>
                                      </p:cBhvr>
                                      <p:to>
                                        <p:strVal val="visible"/>
                                      </p:to>
                                    </p:set>
                                    <p:animEffect transition="in" filter="fade">
                                      <p:cBhvr>
                                        <p:cTn id="153" dur="500"/>
                                        <p:tgtEl>
                                          <p:spTgt spid="66"/>
                                        </p:tgtEl>
                                      </p:cBhvr>
                                    </p:animEffect>
                                  </p:childTnLst>
                                </p:cTn>
                              </p:par>
                              <p:par>
                                <p:cTn id="154" presetID="10" presetClass="entr" presetSubtype="0" fill="hold" grpId="0" nodeType="withEffect">
                                  <p:stCondLst>
                                    <p:cond delay="0"/>
                                  </p:stCondLst>
                                  <p:childTnLst>
                                    <p:set>
                                      <p:cBhvr>
                                        <p:cTn id="155" dur="1" fill="hold">
                                          <p:stCondLst>
                                            <p:cond delay="0"/>
                                          </p:stCondLst>
                                        </p:cTn>
                                        <p:tgtEl>
                                          <p:spTgt spid="67"/>
                                        </p:tgtEl>
                                        <p:attrNameLst>
                                          <p:attrName>style.visibility</p:attrName>
                                        </p:attrNameLst>
                                      </p:cBhvr>
                                      <p:to>
                                        <p:strVal val="visible"/>
                                      </p:to>
                                    </p:set>
                                    <p:animEffect transition="in" filter="fade">
                                      <p:cBhvr>
                                        <p:cTn id="156" dur="500"/>
                                        <p:tgtEl>
                                          <p:spTgt spid="67"/>
                                        </p:tgtEl>
                                      </p:cBhvr>
                                    </p:animEffect>
                                  </p:childTnLst>
                                </p:cTn>
                              </p:par>
                              <p:par>
                                <p:cTn id="157" presetID="10" presetClass="entr" presetSubtype="0" fill="hold" nodeType="withEffect">
                                  <p:stCondLst>
                                    <p:cond delay="0"/>
                                  </p:stCondLst>
                                  <p:childTnLst>
                                    <p:set>
                                      <p:cBhvr>
                                        <p:cTn id="158" dur="1" fill="hold">
                                          <p:stCondLst>
                                            <p:cond delay="0"/>
                                          </p:stCondLst>
                                        </p:cTn>
                                        <p:tgtEl>
                                          <p:spTgt spid="68"/>
                                        </p:tgtEl>
                                        <p:attrNameLst>
                                          <p:attrName>style.visibility</p:attrName>
                                        </p:attrNameLst>
                                      </p:cBhvr>
                                      <p:to>
                                        <p:strVal val="visible"/>
                                      </p:to>
                                    </p:set>
                                    <p:animEffect transition="in" filter="fade">
                                      <p:cBhvr>
                                        <p:cTn id="159" dur="500"/>
                                        <p:tgtEl>
                                          <p:spTgt spid="68"/>
                                        </p:tgtEl>
                                      </p:cBhvr>
                                    </p:animEffect>
                                  </p:childTnLst>
                                </p:cTn>
                              </p:par>
                              <p:par>
                                <p:cTn id="160" presetID="10" presetClass="entr" presetSubtype="0" fill="hold" grpId="0" nodeType="withEffect">
                                  <p:stCondLst>
                                    <p:cond delay="0"/>
                                  </p:stCondLst>
                                  <p:childTnLst>
                                    <p:set>
                                      <p:cBhvr>
                                        <p:cTn id="161" dur="1" fill="hold">
                                          <p:stCondLst>
                                            <p:cond delay="0"/>
                                          </p:stCondLst>
                                        </p:cTn>
                                        <p:tgtEl>
                                          <p:spTgt spid="69"/>
                                        </p:tgtEl>
                                        <p:attrNameLst>
                                          <p:attrName>style.visibility</p:attrName>
                                        </p:attrNameLst>
                                      </p:cBhvr>
                                      <p:to>
                                        <p:strVal val="visible"/>
                                      </p:to>
                                    </p:set>
                                    <p:animEffect transition="in" filter="fade">
                                      <p:cBhvr>
                                        <p:cTn id="162" dur="500"/>
                                        <p:tgtEl>
                                          <p:spTgt spid="69"/>
                                        </p:tgtEl>
                                      </p:cBhvr>
                                    </p:animEffect>
                                  </p:childTnLst>
                                </p:cTn>
                              </p:par>
                              <p:par>
                                <p:cTn id="163" presetID="10" presetClass="entr" presetSubtype="0" fill="hold" grpId="0" nodeType="withEffect">
                                  <p:stCondLst>
                                    <p:cond delay="0"/>
                                  </p:stCondLst>
                                  <p:childTnLst>
                                    <p:set>
                                      <p:cBhvr>
                                        <p:cTn id="164" dur="1" fill="hold">
                                          <p:stCondLst>
                                            <p:cond delay="0"/>
                                          </p:stCondLst>
                                        </p:cTn>
                                        <p:tgtEl>
                                          <p:spTgt spid="71"/>
                                        </p:tgtEl>
                                        <p:attrNameLst>
                                          <p:attrName>style.visibility</p:attrName>
                                        </p:attrNameLst>
                                      </p:cBhvr>
                                      <p:to>
                                        <p:strVal val="visible"/>
                                      </p:to>
                                    </p:set>
                                    <p:animEffect transition="in" filter="fade">
                                      <p:cBhvr>
                                        <p:cTn id="165" dur="500"/>
                                        <p:tgtEl>
                                          <p:spTgt spid="71"/>
                                        </p:tgtEl>
                                      </p:cBhvr>
                                    </p:animEffect>
                                  </p:childTnLst>
                                </p:cTn>
                              </p:par>
                              <p:par>
                                <p:cTn id="166" presetID="10" presetClass="entr" presetSubtype="0" fill="hold" nodeType="withEffect">
                                  <p:stCondLst>
                                    <p:cond delay="0"/>
                                  </p:stCondLst>
                                  <p:childTnLst>
                                    <p:set>
                                      <p:cBhvr>
                                        <p:cTn id="167" dur="1" fill="hold">
                                          <p:stCondLst>
                                            <p:cond delay="0"/>
                                          </p:stCondLst>
                                        </p:cTn>
                                        <p:tgtEl>
                                          <p:spTgt spid="70"/>
                                        </p:tgtEl>
                                        <p:attrNameLst>
                                          <p:attrName>style.visibility</p:attrName>
                                        </p:attrNameLst>
                                      </p:cBhvr>
                                      <p:to>
                                        <p:strVal val="visible"/>
                                      </p:to>
                                    </p:set>
                                    <p:animEffect transition="in" filter="fade">
                                      <p:cBhvr>
                                        <p:cTn id="168" dur="500"/>
                                        <p:tgtEl>
                                          <p:spTgt spid="70"/>
                                        </p:tgtEl>
                                      </p:cBhvr>
                                    </p:animEffect>
                                  </p:childTnLst>
                                </p:cTn>
                              </p:par>
                              <p:par>
                                <p:cTn id="169" presetID="10" presetClass="entr" presetSubtype="0" fill="hold" nodeType="withEffect">
                                  <p:stCondLst>
                                    <p:cond delay="0"/>
                                  </p:stCondLst>
                                  <p:childTnLst>
                                    <p:set>
                                      <p:cBhvr>
                                        <p:cTn id="170" dur="1" fill="hold">
                                          <p:stCondLst>
                                            <p:cond delay="0"/>
                                          </p:stCondLst>
                                        </p:cTn>
                                        <p:tgtEl>
                                          <p:spTgt spid="72"/>
                                        </p:tgtEl>
                                        <p:attrNameLst>
                                          <p:attrName>style.visibility</p:attrName>
                                        </p:attrNameLst>
                                      </p:cBhvr>
                                      <p:to>
                                        <p:strVal val="visible"/>
                                      </p:to>
                                    </p:set>
                                    <p:animEffect transition="in" filter="fade">
                                      <p:cBhvr>
                                        <p:cTn id="171" dur="500"/>
                                        <p:tgtEl>
                                          <p:spTgt spid="72"/>
                                        </p:tgtEl>
                                      </p:cBhvr>
                                    </p:animEffect>
                                  </p:childTnLst>
                                </p:cTn>
                              </p:par>
                              <p:par>
                                <p:cTn id="172" presetID="10" presetClass="entr" presetSubtype="0" fill="hold" grpId="0" nodeType="withEffect">
                                  <p:stCondLst>
                                    <p:cond delay="0"/>
                                  </p:stCondLst>
                                  <p:childTnLst>
                                    <p:set>
                                      <p:cBhvr>
                                        <p:cTn id="173" dur="1" fill="hold">
                                          <p:stCondLst>
                                            <p:cond delay="0"/>
                                          </p:stCondLst>
                                        </p:cTn>
                                        <p:tgtEl>
                                          <p:spTgt spid="73"/>
                                        </p:tgtEl>
                                        <p:attrNameLst>
                                          <p:attrName>style.visibility</p:attrName>
                                        </p:attrNameLst>
                                      </p:cBhvr>
                                      <p:to>
                                        <p:strVal val="visible"/>
                                      </p:to>
                                    </p:set>
                                    <p:animEffect transition="in" filter="fade">
                                      <p:cBhvr>
                                        <p:cTn id="174" dur="500"/>
                                        <p:tgtEl>
                                          <p:spTgt spid="73"/>
                                        </p:tgtEl>
                                      </p:cBhvr>
                                    </p:animEffect>
                                  </p:childTnLst>
                                </p:cTn>
                              </p:par>
                              <p:par>
                                <p:cTn id="175" presetID="10" presetClass="entr" presetSubtype="0" fill="hold" nodeType="withEffect">
                                  <p:stCondLst>
                                    <p:cond delay="0"/>
                                  </p:stCondLst>
                                  <p:childTnLst>
                                    <p:set>
                                      <p:cBhvr>
                                        <p:cTn id="176" dur="1" fill="hold">
                                          <p:stCondLst>
                                            <p:cond delay="0"/>
                                          </p:stCondLst>
                                        </p:cTn>
                                        <p:tgtEl>
                                          <p:spTgt spid="74"/>
                                        </p:tgtEl>
                                        <p:attrNameLst>
                                          <p:attrName>style.visibility</p:attrName>
                                        </p:attrNameLst>
                                      </p:cBhvr>
                                      <p:to>
                                        <p:strVal val="visible"/>
                                      </p:to>
                                    </p:set>
                                    <p:animEffect transition="in" filter="fade">
                                      <p:cBhvr>
                                        <p:cTn id="177" dur="500"/>
                                        <p:tgtEl>
                                          <p:spTgt spid="74"/>
                                        </p:tgtEl>
                                      </p:cBhvr>
                                    </p:animEffect>
                                  </p:childTnLst>
                                </p:cTn>
                              </p:par>
                              <p:par>
                                <p:cTn id="178" presetID="10" presetClass="entr" presetSubtype="0" fill="hold" grpId="0" nodeType="withEffect">
                                  <p:stCondLst>
                                    <p:cond delay="0"/>
                                  </p:stCondLst>
                                  <p:childTnLst>
                                    <p:set>
                                      <p:cBhvr>
                                        <p:cTn id="179" dur="1" fill="hold">
                                          <p:stCondLst>
                                            <p:cond delay="0"/>
                                          </p:stCondLst>
                                        </p:cTn>
                                        <p:tgtEl>
                                          <p:spTgt spid="75"/>
                                        </p:tgtEl>
                                        <p:attrNameLst>
                                          <p:attrName>style.visibility</p:attrName>
                                        </p:attrNameLst>
                                      </p:cBhvr>
                                      <p:to>
                                        <p:strVal val="visible"/>
                                      </p:to>
                                    </p:set>
                                    <p:animEffect transition="in" filter="fade">
                                      <p:cBhvr>
                                        <p:cTn id="180" dur="500"/>
                                        <p:tgtEl>
                                          <p:spTgt spid="75"/>
                                        </p:tgtEl>
                                      </p:cBhvr>
                                    </p:animEffect>
                                  </p:childTnLst>
                                </p:cTn>
                              </p:par>
                            </p:childTnLst>
                          </p:cTn>
                        </p:par>
                      </p:childTnLst>
                    </p:cTn>
                  </p:par>
                  <p:par>
                    <p:cTn id="181" fill="hold">
                      <p:stCondLst>
                        <p:cond delay="indefinite"/>
                      </p:stCondLst>
                      <p:childTnLst>
                        <p:par>
                          <p:cTn id="182" fill="hold">
                            <p:stCondLst>
                              <p:cond delay="0"/>
                            </p:stCondLst>
                            <p:childTnLst>
                              <p:par>
                                <p:cTn id="183" presetID="10" presetClass="entr" presetSubtype="0" fill="hold" grpId="0" nodeType="clickEffect">
                                  <p:stCondLst>
                                    <p:cond delay="0"/>
                                  </p:stCondLst>
                                  <p:childTnLst>
                                    <p:set>
                                      <p:cBhvr>
                                        <p:cTn id="184" dur="1" fill="hold">
                                          <p:stCondLst>
                                            <p:cond delay="0"/>
                                          </p:stCondLst>
                                        </p:cTn>
                                        <p:tgtEl>
                                          <p:spTgt spid="76"/>
                                        </p:tgtEl>
                                        <p:attrNameLst>
                                          <p:attrName>style.visibility</p:attrName>
                                        </p:attrNameLst>
                                      </p:cBhvr>
                                      <p:to>
                                        <p:strVal val="visible"/>
                                      </p:to>
                                    </p:set>
                                    <p:animEffect transition="in" filter="fade">
                                      <p:cBhvr>
                                        <p:cTn id="185" dur="500"/>
                                        <p:tgtEl>
                                          <p:spTgt spid="76"/>
                                        </p:tgtEl>
                                      </p:cBhvr>
                                    </p:animEffect>
                                  </p:childTnLst>
                                </p:cTn>
                              </p:par>
                              <p:par>
                                <p:cTn id="186" presetID="10" presetClass="entr" presetSubtype="0" fill="hold" grpId="0" nodeType="withEffect">
                                  <p:stCondLst>
                                    <p:cond delay="0"/>
                                  </p:stCondLst>
                                  <p:childTnLst>
                                    <p:set>
                                      <p:cBhvr>
                                        <p:cTn id="187" dur="1" fill="hold">
                                          <p:stCondLst>
                                            <p:cond delay="0"/>
                                          </p:stCondLst>
                                        </p:cTn>
                                        <p:tgtEl>
                                          <p:spTgt spid="18"/>
                                        </p:tgtEl>
                                        <p:attrNameLst>
                                          <p:attrName>style.visibility</p:attrName>
                                        </p:attrNameLst>
                                      </p:cBhvr>
                                      <p:to>
                                        <p:strVal val="visible"/>
                                      </p:to>
                                    </p:set>
                                    <p:animEffect transition="in" filter="fade">
                                      <p:cBhvr>
                                        <p:cTn id="188" dur="500"/>
                                        <p:tgtEl>
                                          <p:spTgt spid="18"/>
                                        </p:tgtEl>
                                      </p:cBhvr>
                                    </p:animEffect>
                                  </p:childTnLst>
                                </p:cTn>
                              </p:par>
                            </p:childTnLst>
                          </p:cTn>
                        </p:par>
                        <p:par>
                          <p:cTn id="189" fill="hold">
                            <p:stCondLst>
                              <p:cond delay="500"/>
                            </p:stCondLst>
                            <p:childTnLst>
                              <p:par>
                                <p:cTn id="190" presetID="10" presetClass="entr" presetSubtype="0" fill="hold" nodeType="afterEffect">
                                  <p:stCondLst>
                                    <p:cond delay="0"/>
                                  </p:stCondLst>
                                  <p:childTnLst>
                                    <p:set>
                                      <p:cBhvr>
                                        <p:cTn id="191" dur="1" fill="hold">
                                          <p:stCondLst>
                                            <p:cond delay="0"/>
                                          </p:stCondLst>
                                        </p:cTn>
                                        <p:tgtEl>
                                          <p:spTgt spid="77"/>
                                        </p:tgtEl>
                                        <p:attrNameLst>
                                          <p:attrName>style.visibility</p:attrName>
                                        </p:attrNameLst>
                                      </p:cBhvr>
                                      <p:to>
                                        <p:strVal val="visible"/>
                                      </p:to>
                                    </p:set>
                                    <p:animEffect transition="in" filter="fade">
                                      <p:cBhvr>
                                        <p:cTn id="192" dur="500"/>
                                        <p:tgtEl>
                                          <p:spTgt spid="77"/>
                                        </p:tgtEl>
                                      </p:cBhvr>
                                    </p:animEffect>
                                  </p:childTnLst>
                                </p:cTn>
                              </p:par>
                              <p:par>
                                <p:cTn id="193" presetID="10" presetClass="entr" presetSubtype="0" fill="hold" grpId="0" nodeType="withEffect">
                                  <p:stCondLst>
                                    <p:cond delay="0"/>
                                  </p:stCondLst>
                                  <p:childTnLst>
                                    <p:set>
                                      <p:cBhvr>
                                        <p:cTn id="194" dur="1" fill="hold">
                                          <p:stCondLst>
                                            <p:cond delay="0"/>
                                          </p:stCondLst>
                                        </p:cTn>
                                        <p:tgtEl>
                                          <p:spTgt spid="78"/>
                                        </p:tgtEl>
                                        <p:attrNameLst>
                                          <p:attrName>style.visibility</p:attrName>
                                        </p:attrNameLst>
                                      </p:cBhvr>
                                      <p:to>
                                        <p:strVal val="visible"/>
                                      </p:to>
                                    </p:set>
                                    <p:animEffect transition="in" filter="fade">
                                      <p:cBhvr>
                                        <p:cTn id="195" dur="500"/>
                                        <p:tgtEl>
                                          <p:spTgt spid="78"/>
                                        </p:tgtEl>
                                      </p:cBhvr>
                                    </p:animEffect>
                                  </p:childTnLst>
                                </p:cTn>
                              </p:par>
                              <p:par>
                                <p:cTn id="196" presetID="10" presetClass="entr" presetSubtype="0" fill="hold" nodeType="withEffect">
                                  <p:stCondLst>
                                    <p:cond delay="0"/>
                                  </p:stCondLst>
                                  <p:childTnLst>
                                    <p:set>
                                      <p:cBhvr>
                                        <p:cTn id="197" dur="1" fill="hold">
                                          <p:stCondLst>
                                            <p:cond delay="0"/>
                                          </p:stCondLst>
                                        </p:cTn>
                                        <p:tgtEl>
                                          <p:spTgt spid="79"/>
                                        </p:tgtEl>
                                        <p:attrNameLst>
                                          <p:attrName>style.visibility</p:attrName>
                                        </p:attrNameLst>
                                      </p:cBhvr>
                                      <p:to>
                                        <p:strVal val="visible"/>
                                      </p:to>
                                    </p:set>
                                    <p:animEffect transition="in" filter="fade">
                                      <p:cBhvr>
                                        <p:cTn id="198" dur="500"/>
                                        <p:tgtEl>
                                          <p:spTgt spid="79"/>
                                        </p:tgtEl>
                                      </p:cBhvr>
                                    </p:animEffect>
                                  </p:childTnLst>
                                </p:cTn>
                              </p:par>
                              <p:par>
                                <p:cTn id="199" presetID="10" presetClass="entr" presetSubtype="0" fill="hold" grpId="0" nodeType="withEffect">
                                  <p:stCondLst>
                                    <p:cond delay="0"/>
                                  </p:stCondLst>
                                  <p:childTnLst>
                                    <p:set>
                                      <p:cBhvr>
                                        <p:cTn id="200" dur="1" fill="hold">
                                          <p:stCondLst>
                                            <p:cond delay="0"/>
                                          </p:stCondLst>
                                        </p:cTn>
                                        <p:tgtEl>
                                          <p:spTgt spid="80"/>
                                        </p:tgtEl>
                                        <p:attrNameLst>
                                          <p:attrName>style.visibility</p:attrName>
                                        </p:attrNameLst>
                                      </p:cBhvr>
                                      <p:to>
                                        <p:strVal val="visible"/>
                                      </p:to>
                                    </p:set>
                                    <p:animEffect transition="in" filter="fade">
                                      <p:cBhvr>
                                        <p:cTn id="201" dur="500"/>
                                        <p:tgtEl>
                                          <p:spTgt spid="80"/>
                                        </p:tgtEl>
                                      </p:cBhvr>
                                    </p:animEffect>
                                  </p:childTnLst>
                                </p:cTn>
                              </p:par>
                              <p:par>
                                <p:cTn id="202" presetID="10" presetClass="entr" presetSubtype="0" fill="hold" nodeType="withEffect">
                                  <p:stCondLst>
                                    <p:cond delay="0"/>
                                  </p:stCondLst>
                                  <p:childTnLst>
                                    <p:set>
                                      <p:cBhvr>
                                        <p:cTn id="203" dur="1" fill="hold">
                                          <p:stCondLst>
                                            <p:cond delay="0"/>
                                          </p:stCondLst>
                                        </p:cTn>
                                        <p:tgtEl>
                                          <p:spTgt spid="81"/>
                                        </p:tgtEl>
                                        <p:attrNameLst>
                                          <p:attrName>style.visibility</p:attrName>
                                        </p:attrNameLst>
                                      </p:cBhvr>
                                      <p:to>
                                        <p:strVal val="visible"/>
                                      </p:to>
                                    </p:set>
                                    <p:animEffect transition="in" filter="fade">
                                      <p:cBhvr>
                                        <p:cTn id="204" dur="500"/>
                                        <p:tgtEl>
                                          <p:spTgt spid="81"/>
                                        </p:tgtEl>
                                      </p:cBhvr>
                                    </p:animEffect>
                                  </p:childTnLst>
                                </p:cTn>
                              </p:par>
                              <p:par>
                                <p:cTn id="205" presetID="10" presetClass="entr" presetSubtype="0" fill="hold" grpId="0" nodeType="withEffect">
                                  <p:stCondLst>
                                    <p:cond delay="0"/>
                                  </p:stCondLst>
                                  <p:childTnLst>
                                    <p:set>
                                      <p:cBhvr>
                                        <p:cTn id="206" dur="1" fill="hold">
                                          <p:stCondLst>
                                            <p:cond delay="0"/>
                                          </p:stCondLst>
                                        </p:cTn>
                                        <p:tgtEl>
                                          <p:spTgt spid="82"/>
                                        </p:tgtEl>
                                        <p:attrNameLst>
                                          <p:attrName>style.visibility</p:attrName>
                                        </p:attrNameLst>
                                      </p:cBhvr>
                                      <p:to>
                                        <p:strVal val="visible"/>
                                      </p:to>
                                    </p:set>
                                    <p:animEffect transition="in" filter="fade">
                                      <p:cBhvr>
                                        <p:cTn id="207" dur="500"/>
                                        <p:tgtEl>
                                          <p:spTgt spid="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P spid="7" grpId="0" animBg="1"/>
      <p:bldP spid="6" grpId="0" animBg="1"/>
      <p:bldP spid="5" grpId="0" animBg="1"/>
      <p:bldP spid="4" grpId="0" animBg="1"/>
      <p:bldP spid="15" grpId="0"/>
      <p:bldP spid="16" grpId="0"/>
      <p:bldP spid="17" grpId="0"/>
      <p:bldP spid="18" grpId="0"/>
      <p:bldP spid="23" grpId="0" animBg="1"/>
      <p:bldP spid="24" grpId="0" animBg="1"/>
      <p:bldP spid="26" grpId="0" animBg="1"/>
      <p:bldP spid="27" grpId="0"/>
      <p:bldP spid="30" grpId="0"/>
      <p:bldP spid="31" grpId="0"/>
      <p:bldP spid="34" grpId="0"/>
      <p:bldP spid="36" grpId="0"/>
      <p:bldP spid="38" grpId="0"/>
      <p:bldP spid="40" grpId="0"/>
      <p:bldP spid="42" grpId="0"/>
      <p:bldP spid="44" grpId="0"/>
      <p:bldP spid="46" grpId="0"/>
      <p:bldP spid="56" grpId="0"/>
      <p:bldP spid="59" grpId="0"/>
      <p:bldP spid="61" grpId="0"/>
      <p:bldP spid="63" grpId="0"/>
      <p:bldP spid="65" grpId="0"/>
      <p:bldP spid="67" grpId="0"/>
      <p:bldP spid="69" grpId="0"/>
      <p:bldP spid="71" grpId="0"/>
      <p:bldP spid="73" grpId="0"/>
      <p:bldP spid="75" grpId="0"/>
      <p:bldP spid="78" grpId="0"/>
      <p:bldP spid="80" grpId="0"/>
      <p:bldP spid="82" grpId="0"/>
      <p:bldP spid="1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0C4A67-CF5B-4056-9850-6223E5C0FBC2}"/>
              </a:ext>
            </a:extLst>
          </p:cNvPr>
          <p:cNvSpPr>
            <a:spLocks noGrp="1"/>
          </p:cNvSpPr>
          <p:nvPr>
            <p:ph type="title"/>
          </p:nvPr>
        </p:nvSpPr>
        <p:spPr>
          <a:xfrm>
            <a:off x="0" y="0"/>
            <a:ext cx="12192000" cy="757989"/>
          </a:xfrm>
        </p:spPr>
        <p:txBody>
          <a:bodyPr>
            <a:normAutofit/>
          </a:bodyPr>
          <a:lstStyle/>
          <a:p>
            <a:r>
              <a:rPr lang="en-US" sz="4000" b="1" spc="-147" dirty="0">
                <a:ln w="3175">
                  <a:noFill/>
                </a:ln>
                <a:solidFill>
                  <a:srgbClr val="7030A0"/>
                </a:solidFill>
                <a:ea typeface="+mn-ea"/>
                <a:cs typeface="Segoe UI" pitchFamily="34" charset="0"/>
              </a:rPr>
              <a:t>Add multiple images and rich file types to CDS entities</a:t>
            </a:r>
          </a:p>
        </p:txBody>
      </p:sp>
      <p:pic>
        <p:nvPicPr>
          <p:cNvPr id="5" name="Picture 4" descr="A screenshot of a social media post&#10;&#10;Description automatically generated">
            <a:extLst>
              <a:ext uri="{FF2B5EF4-FFF2-40B4-BE49-F238E27FC236}">
                <a16:creationId xmlns:a16="http://schemas.microsoft.com/office/drawing/2014/main" id="{EDE66BD3-9DD0-4A06-B036-2D361E23F5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82507" y="1691126"/>
            <a:ext cx="5826986" cy="3475747"/>
          </a:xfrm>
          <a:prstGeom prst="rect">
            <a:avLst/>
          </a:prstGeom>
        </p:spPr>
      </p:pic>
    </p:spTree>
    <p:extLst>
      <p:ext uri="{BB962C8B-B14F-4D97-AF65-F5344CB8AC3E}">
        <p14:creationId xmlns:p14="http://schemas.microsoft.com/office/powerpoint/2010/main" val="21151634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0C4A67-CF5B-4056-9850-6223E5C0FBC2}"/>
              </a:ext>
            </a:extLst>
          </p:cNvPr>
          <p:cNvSpPr>
            <a:spLocks noGrp="1"/>
          </p:cNvSpPr>
          <p:nvPr>
            <p:ph type="title"/>
          </p:nvPr>
        </p:nvSpPr>
        <p:spPr>
          <a:xfrm>
            <a:off x="8021" y="0"/>
            <a:ext cx="11471215" cy="613611"/>
          </a:xfrm>
        </p:spPr>
        <p:txBody>
          <a:bodyPr>
            <a:normAutofit fontScale="90000"/>
          </a:bodyPr>
          <a:lstStyle/>
          <a:p>
            <a:r>
              <a:rPr lang="en-US" b="1" spc="-147" dirty="0">
                <a:ln w="3175">
                  <a:noFill/>
                </a:ln>
                <a:solidFill>
                  <a:srgbClr val="7030A0"/>
                </a:solidFill>
                <a:ea typeface="+mn-ea"/>
                <a:cs typeface="Segoe UI" pitchFamily="34" charset="0"/>
              </a:rPr>
              <a:t>Unified Interface updates</a:t>
            </a:r>
          </a:p>
        </p:txBody>
      </p:sp>
      <p:pic>
        <p:nvPicPr>
          <p:cNvPr id="4" name="Picture 3" descr="A screenshot of a cell phone&#10;&#10;Description automatically generated">
            <a:extLst>
              <a:ext uri="{FF2B5EF4-FFF2-40B4-BE49-F238E27FC236}">
                <a16:creationId xmlns:a16="http://schemas.microsoft.com/office/drawing/2014/main" id="{E5D4923F-D463-4103-93D9-F9AAF22E4FA9}"/>
              </a:ext>
            </a:extLst>
          </p:cNvPr>
          <p:cNvPicPr>
            <a:picLocks noChangeAspect="1"/>
          </p:cNvPicPr>
          <p:nvPr/>
        </p:nvPicPr>
        <p:blipFill rotWithShape="1">
          <a:blip r:embed="rId2">
            <a:extLst>
              <a:ext uri="{28A0092B-C50C-407E-A947-70E740481C1C}">
                <a14:useLocalDpi xmlns:a14="http://schemas.microsoft.com/office/drawing/2010/main" val="0"/>
              </a:ext>
            </a:extLst>
          </a:blip>
          <a:srcRect b="15163"/>
          <a:stretch/>
        </p:blipFill>
        <p:spPr>
          <a:xfrm>
            <a:off x="1197721" y="1217937"/>
            <a:ext cx="9989063" cy="502645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5941422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Rectangle 116">
            <a:extLst>
              <a:ext uri="{FF2B5EF4-FFF2-40B4-BE49-F238E27FC236}">
                <a16:creationId xmlns:a16="http://schemas.microsoft.com/office/drawing/2014/main" id="{A6BDFC69-C316-4557-89C2-B56E59BAF032}"/>
              </a:ext>
            </a:extLst>
          </p:cNvPr>
          <p:cNvSpPr/>
          <p:nvPr/>
        </p:nvSpPr>
        <p:spPr bwMode="auto">
          <a:xfrm>
            <a:off x="5173884" y="0"/>
            <a:ext cx="7018116" cy="6858000"/>
          </a:xfrm>
          <a:prstGeom prst="rect">
            <a:avLst/>
          </a:prstGeom>
          <a:solidFill>
            <a:srgbClr val="EBEBEB"/>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TextBox 5">
            <a:extLst>
              <a:ext uri="{FF2B5EF4-FFF2-40B4-BE49-F238E27FC236}">
                <a16:creationId xmlns:a16="http://schemas.microsoft.com/office/drawing/2014/main" id="{C1ED9902-BB6A-464F-A66C-C52EC943B26A}"/>
              </a:ext>
            </a:extLst>
          </p:cNvPr>
          <p:cNvSpPr txBox="1"/>
          <p:nvPr/>
        </p:nvSpPr>
        <p:spPr>
          <a:xfrm>
            <a:off x="460374" y="3115939"/>
            <a:ext cx="4451986" cy="1890088"/>
          </a:xfrm>
          <a:prstGeom prst="rect">
            <a:avLst/>
          </a:prstGeom>
          <a:noFill/>
        </p:spPr>
        <p:txBody>
          <a:bodyPr wrap="square" lIns="0" tIns="146304" rIns="182880" bIns="146304" rtlCol="0">
            <a:noAutofit/>
          </a:bodyPr>
          <a:lstStyle/>
          <a:p>
            <a:pPr marL="401638" marR="0" lvl="0" indent="-284163" algn="l" defTabSz="914400" rtl="0" eaLnBrk="1" fontAlgn="auto" latinLnBrk="0" hangingPunct="1">
              <a:lnSpc>
                <a:spcPct val="100000"/>
              </a:lnSpc>
              <a:spcBef>
                <a:spcPts val="600"/>
              </a:spcBef>
              <a:spcAft>
                <a:spcPts val="6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white"/>
                </a:solidFill>
                <a:effectLst/>
                <a:uLnTx/>
                <a:uFillTx/>
                <a:latin typeface="Segoe UI"/>
                <a:ea typeface="+mn-ea"/>
                <a:cs typeface="+mn-cs"/>
              </a:rPr>
              <a:t>Provides storage service for both structured tabular data and unstructured data </a:t>
            </a:r>
          </a:p>
          <a:p>
            <a:pPr marL="401638" marR="0" lvl="0" indent="-284163" algn="l" defTabSz="914400" rtl="0" eaLnBrk="1" fontAlgn="auto" latinLnBrk="0" hangingPunct="1">
              <a:lnSpc>
                <a:spcPct val="100000"/>
              </a:lnSpc>
              <a:spcBef>
                <a:spcPts val="600"/>
              </a:spcBef>
              <a:spcAft>
                <a:spcPts val="6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white"/>
                </a:solidFill>
                <a:effectLst/>
                <a:uLnTx/>
                <a:uFillTx/>
                <a:latin typeface="Segoe UI"/>
                <a:ea typeface="+mn-ea"/>
                <a:cs typeface="+mn-cs"/>
              </a:rPr>
              <a:t>Understands how to best store different types of data</a:t>
            </a:r>
          </a:p>
          <a:p>
            <a:pPr marL="401638" marR="0" lvl="0" indent="-284163" algn="l" defTabSz="914400" rtl="0" eaLnBrk="1" fontAlgn="auto" latinLnBrk="0" hangingPunct="1">
              <a:lnSpc>
                <a:spcPct val="100000"/>
              </a:lnSpc>
              <a:spcBef>
                <a:spcPts val="600"/>
              </a:spcBef>
              <a:spcAft>
                <a:spcPts val="6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white"/>
                </a:solidFill>
                <a:effectLst/>
                <a:uLnTx/>
                <a:uFillTx/>
                <a:latin typeface="Segoe UI"/>
                <a:ea typeface="+mn-ea"/>
                <a:cs typeface="+mn-cs"/>
              </a:rPr>
              <a:t>Applies business logic over data</a:t>
            </a:r>
          </a:p>
        </p:txBody>
      </p:sp>
      <p:sp>
        <p:nvSpPr>
          <p:cNvPr id="114" name="TextBox 113">
            <a:extLst>
              <a:ext uri="{FF2B5EF4-FFF2-40B4-BE49-F238E27FC236}">
                <a16:creationId xmlns:a16="http://schemas.microsoft.com/office/drawing/2014/main" id="{DE524D91-6703-4F8C-9A48-F80865F130D2}"/>
              </a:ext>
            </a:extLst>
          </p:cNvPr>
          <p:cNvSpPr txBox="1"/>
          <p:nvPr/>
        </p:nvSpPr>
        <p:spPr>
          <a:xfrm>
            <a:off x="460374" y="2432675"/>
            <a:ext cx="4746625" cy="683264"/>
          </a:xfrm>
          <a:prstGeom prst="rect">
            <a:avLst/>
          </a:prstGeom>
          <a:noFill/>
        </p:spPr>
        <p:txBody>
          <a:bodyPr wrap="square" lIns="0" tIns="146304" rIns="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Segoe UI Semibold"/>
                <a:ea typeface="+mn-ea"/>
                <a:cs typeface="+mn-cs"/>
              </a:rPr>
              <a:t>The Common Data Service</a:t>
            </a:r>
          </a:p>
        </p:txBody>
      </p:sp>
      <p:sp>
        <p:nvSpPr>
          <p:cNvPr id="116" name="Rectangle 115">
            <a:extLst>
              <a:ext uri="{FF2B5EF4-FFF2-40B4-BE49-F238E27FC236}">
                <a16:creationId xmlns:a16="http://schemas.microsoft.com/office/drawing/2014/main" id="{075F4E8F-C1EE-432D-B9ED-FAA70A82A5AF}"/>
              </a:ext>
            </a:extLst>
          </p:cNvPr>
          <p:cNvSpPr/>
          <p:nvPr/>
        </p:nvSpPr>
        <p:spPr bwMode="auto">
          <a:xfrm>
            <a:off x="5491686" y="511977"/>
            <a:ext cx="6382513" cy="477520"/>
          </a:xfrm>
          <a:prstGeom prst="rect">
            <a:avLst/>
          </a:prstGeom>
          <a:solidFill>
            <a:srgbClr val="50E6FF"/>
          </a:solidFill>
          <a:ln w="3175" cap="flat" cmpd="sng" algn="ctr">
            <a:solidFill>
              <a:srgbClr val="008272"/>
            </a:solidFill>
            <a:prstDash val="solid"/>
            <a:headEnd type="none" w="med" len="med"/>
            <a:tailEnd type="none" w="med" len="med"/>
          </a:ln>
          <a:effectLst/>
        </p:spPr>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Segoe UI Semibold"/>
                <a:ea typeface="Segoe UI" pitchFamily="34" charset="0"/>
                <a:cs typeface="Segoe UI" pitchFamily="34" charset="0"/>
              </a:rPr>
              <a:t>PowerApps – Model Driven Apps (Forms, Views, Grids, Dashboards) </a:t>
            </a:r>
          </a:p>
        </p:txBody>
      </p:sp>
      <p:sp>
        <p:nvSpPr>
          <p:cNvPr id="118" name="Rectangle 117">
            <a:extLst>
              <a:ext uri="{FF2B5EF4-FFF2-40B4-BE49-F238E27FC236}">
                <a16:creationId xmlns:a16="http://schemas.microsoft.com/office/drawing/2014/main" id="{F93CB78C-13EB-4B9D-8C78-45FFDEB83D5A}"/>
              </a:ext>
            </a:extLst>
          </p:cNvPr>
          <p:cNvSpPr/>
          <p:nvPr/>
        </p:nvSpPr>
        <p:spPr bwMode="auto">
          <a:xfrm>
            <a:off x="5491686" y="1113640"/>
            <a:ext cx="475488" cy="5232383"/>
          </a:xfrm>
          <a:prstGeom prst="rect">
            <a:avLst/>
          </a:prstGeom>
          <a:solidFill>
            <a:schemeClr val="accent1"/>
          </a:solidFill>
          <a:ln w="3175" cap="flat" cmpd="sng" algn="ctr">
            <a:solidFill>
              <a:srgbClr val="008272"/>
            </a:solidFill>
            <a:prstDash val="solid"/>
            <a:headEnd type="none" w="med" len="med"/>
            <a:tailEnd type="none" w="med" len="med"/>
          </a:ln>
          <a:effectLst/>
        </p:spPr>
        <p:txBody>
          <a:bodyPr rot="0" spcFirstLastPara="0" vertOverflow="overflow" horzOverflow="overflow" vert="vert270" wrap="square" lIns="91440" tIns="146304" rIns="9144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prstClr val="white"/>
                </a:solidFill>
                <a:effectLst/>
                <a:uLnTx/>
                <a:uFillTx/>
                <a:latin typeface="Segoe UI Semibold"/>
                <a:ea typeface="Segoe UI" pitchFamily="34" charset="0"/>
                <a:cs typeface="Segoe UI" pitchFamily="34" charset="0"/>
              </a:rPr>
              <a:t>Common Data Service</a:t>
            </a:r>
          </a:p>
        </p:txBody>
      </p:sp>
      <p:sp>
        <p:nvSpPr>
          <p:cNvPr id="119" name="Rectangle 118">
            <a:extLst>
              <a:ext uri="{FF2B5EF4-FFF2-40B4-BE49-F238E27FC236}">
                <a16:creationId xmlns:a16="http://schemas.microsoft.com/office/drawing/2014/main" id="{B3388F42-CCFD-4247-9B1D-B48767FFFD5E}"/>
              </a:ext>
            </a:extLst>
          </p:cNvPr>
          <p:cNvSpPr/>
          <p:nvPr/>
        </p:nvSpPr>
        <p:spPr bwMode="auto">
          <a:xfrm>
            <a:off x="5967174" y="1113640"/>
            <a:ext cx="4858050" cy="1086802"/>
          </a:xfrm>
          <a:prstGeom prst="rect">
            <a:avLst/>
          </a:prstGeom>
          <a:noFill/>
          <a:ln w="3175" cap="flat" cmpd="sng" algn="ctr">
            <a:solidFill>
              <a:sysClr val="window" lastClr="FFFFFF">
                <a:lumMod val="85000"/>
              </a:sysClr>
            </a:solidFill>
            <a:prstDash val="solid"/>
            <a:headEnd type="none" w="med" len="med"/>
            <a:tailEnd type="none" w="med" len="med"/>
          </a:ln>
          <a:effectLst/>
        </p:spPr>
        <p:txBody>
          <a:bodyPr rot="0" spcFirstLastPara="0" vertOverflow="overflow" horzOverflow="overflow" vert="horz" wrap="square" lIns="91440" tIns="91440" rIns="9144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505050"/>
                </a:solidFill>
                <a:effectLst/>
                <a:uLnTx/>
                <a:uFillTx/>
                <a:latin typeface="Segoe UI Semibold"/>
                <a:ea typeface="Segoe UI" pitchFamily="34" charset="0"/>
                <a:cs typeface="Segoe UI" pitchFamily="34" charset="0"/>
              </a:rPr>
              <a:t>API Tier</a:t>
            </a:r>
          </a:p>
        </p:txBody>
      </p:sp>
      <p:sp>
        <p:nvSpPr>
          <p:cNvPr id="120" name="Rectangle 119">
            <a:extLst>
              <a:ext uri="{FF2B5EF4-FFF2-40B4-BE49-F238E27FC236}">
                <a16:creationId xmlns:a16="http://schemas.microsoft.com/office/drawing/2014/main" id="{47669A0C-23B7-41DE-9A0D-D8939B177761}"/>
              </a:ext>
            </a:extLst>
          </p:cNvPr>
          <p:cNvSpPr/>
          <p:nvPr/>
        </p:nvSpPr>
        <p:spPr bwMode="auto">
          <a:xfrm>
            <a:off x="5967174" y="2200442"/>
            <a:ext cx="4858050" cy="1086802"/>
          </a:xfrm>
          <a:prstGeom prst="rect">
            <a:avLst/>
          </a:prstGeom>
          <a:noFill/>
          <a:ln w="3175" cap="flat" cmpd="sng" algn="ctr">
            <a:solidFill>
              <a:sysClr val="window" lastClr="FFFFFF">
                <a:lumMod val="85000"/>
              </a:sysClr>
            </a:solidFill>
            <a:prstDash val="solid"/>
            <a:headEnd type="none" w="med" len="med"/>
            <a:tailEnd type="none" w="med" len="med"/>
          </a:ln>
          <a:effectLst/>
        </p:spPr>
        <p:txBody>
          <a:bodyPr rot="0" spcFirstLastPara="0" vertOverflow="overflow" horzOverflow="overflow" vert="horz" wrap="square" lIns="91440" tIns="91440" rIns="9144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505050"/>
                </a:solidFill>
                <a:effectLst/>
                <a:uLnTx/>
                <a:uFillTx/>
                <a:latin typeface="Segoe UI Semibold"/>
                <a:ea typeface="+mn-ea"/>
                <a:cs typeface="Segoe UI" pitchFamily="34" charset="0"/>
              </a:rPr>
              <a:t>Integration Tier</a:t>
            </a:r>
          </a:p>
        </p:txBody>
      </p:sp>
      <p:sp>
        <p:nvSpPr>
          <p:cNvPr id="121" name="Rectangle 120">
            <a:extLst>
              <a:ext uri="{FF2B5EF4-FFF2-40B4-BE49-F238E27FC236}">
                <a16:creationId xmlns:a16="http://schemas.microsoft.com/office/drawing/2014/main" id="{0DE08A21-72E1-4C6B-B9B0-B60A5B738C5A}"/>
              </a:ext>
            </a:extLst>
          </p:cNvPr>
          <p:cNvSpPr/>
          <p:nvPr/>
        </p:nvSpPr>
        <p:spPr bwMode="auto">
          <a:xfrm>
            <a:off x="5967174" y="3287245"/>
            <a:ext cx="4858050" cy="1086802"/>
          </a:xfrm>
          <a:prstGeom prst="rect">
            <a:avLst/>
          </a:prstGeom>
          <a:noFill/>
          <a:ln w="3175" cap="flat" cmpd="sng" algn="ctr">
            <a:solidFill>
              <a:sysClr val="window" lastClr="FFFFFF">
                <a:lumMod val="85000"/>
              </a:sysClr>
            </a:solidFill>
            <a:prstDash val="solid"/>
            <a:headEnd type="none" w="med" len="med"/>
            <a:tailEnd type="none" w="med" len="med"/>
          </a:ln>
          <a:effectLst/>
        </p:spPr>
        <p:txBody>
          <a:bodyPr rot="0" spcFirstLastPara="0" vertOverflow="overflow" horzOverflow="overflow" vert="horz" wrap="square" lIns="91440" tIns="91440" rIns="9144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505050"/>
                </a:solidFill>
                <a:effectLst/>
                <a:uLnTx/>
                <a:uFillTx/>
                <a:latin typeface="Segoe UI Semibold"/>
                <a:ea typeface="+mn-ea"/>
                <a:cs typeface="Segoe UI" pitchFamily="34" charset="0"/>
              </a:rPr>
              <a:t>Logic Tier</a:t>
            </a:r>
          </a:p>
        </p:txBody>
      </p:sp>
      <p:sp>
        <p:nvSpPr>
          <p:cNvPr id="122" name="Rectangle 121">
            <a:extLst>
              <a:ext uri="{FF2B5EF4-FFF2-40B4-BE49-F238E27FC236}">
                <a16:creationId xmlns:a16="http://schemas.microsoft.com/office/drawing/2014/main" id="{D240663D-4752-4DC5-BB1D-7F06CDFED0CD}"/>
              </a:ext>
            </a:extLst>
          </p:cNvPr>
          <p:cNvSpPr/>
          <p:nvPr/>
        </p:nvSpPr>
        <p:spPr bwMode="auto">
          <a:xfrm>
            <a:off x="5967174" y="4374047"/>
            <a:ext cx="4858050" cy="1086802"/>
          </a:xfrm>
          <a:prstGeom prst="rect">
            <a:avLst/>
          </a:prstGeom>
          <a:noFill/>
          <a:ln w="3175" cap="flat" cmpd="sng" algn="ctr">
            <a:solidFill>
              <a:sysClr val="window" lastClr="FFFFFF">
                <a:lumMod val="85000"/>
              </a:sysClr>
            </a:solidFill>
            <a:prstDash val="solid"/>
            <a:headEnd type="none" w="med" len="med"/>
            <a:tailEnd type="none" w="med" len="med"/>
          </a:ln>
          <a:effectLst/>
        </p:spPr>
        <p:txBody>
          <a:bodyPr rot="0" spcFirstLastPara="0" vertOverflow="overflow" horzOverflow="overflow" vert="horz" wrap="square" lIns="91440" tIns="91440" rIns="9144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505050"/>
                </a:solidFill>
                <a:effectLst/>
                <a:uLnTx/>
                <a:uFillTx/>
                <a:latin typeface="Segoe UI Semibold"/>
                <a:ea typeface="+mn-ea"/>
                <a:cs typeface="Segoe UI" pitchFamily="34" charset="0"/>
              </a:rPr>
              <a:t>Metadata Tier</a:t>
            </a:r>
          </a:p>
        </p:txBody>
      </p:sp>
      <p:sp>
        <p:nvSpPr>
          <p:cNvPr id="123" name="Rectangle 122">
            <a:extLst>
              <a:ext uri="{FF2B5EF4-FFF2-40B4-BE49-F238E27FC236}">
                <a16:creationId xmlns:a16="http://schemas.microsoft.com/office/drawing/2014/main" id="{0FC1F578-9488-476D-B46D-1DD731380623}"/>
              </a:ext>
            </a:extLst>
          </p:cNvPr>
          <p:cNvSpPr/>
          <p:nvPr/>
        </p:nvSpPr>
        <p:spPr bwMode="auto">
          <a:xfrm>
            <a:off x="5967174" y="5460850"/>
            <a:ext cx="4858050" cy="885173"/>
          </a:xfrm>
          <a:prstGeom prst="rect">
            <a:avLst/>
          </a:prstGeom>
          <a:noFill/>
          <a:ln w="3175" cap="flat" cmpd="sng" algn="ctr">
            <a:solidFill>
              <a:sysClr val="window" lastClr="FFFFFF">
                <a:lumMod val="85000"/>
              </a:sysClr>
            </a:solidFill>
            <a:prstDash val="solid"/>
            <a:headEnd type="none" w="med" len="med"/>
            <a:tailEnd type="none" w="med" len="med"/>
          </a:ln>
          <a:effectLst/>
        </p:spPr>
        <p:txBody>
          <a:bodyPr rot="0" spcFirstLastPara="0" vertOverflow="overflow" horzOverflow="overflow" vert="horz" wrap="square" lIns="91440" tIns="91440" rIns="9144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505050"/>
                </a:solidFill>
                <a:effectLst/>
                <a:uLnTx/>
                <a:uFillTx/>
                <a:latin typeface="Segoe UI Semibold"/>
                <a:ea typeface="+mn-ea"/>
                <a:cs typeface="Segoe UI" pitchFamily="34" charset="0"/>
              </a:rPr>
              <a:t>Storage Tier</a:t>
            </a:r>
          </a:p>
        </p:txBody>
      </p:sp>
      <p:sp>
        <p:nvSpPr>
          <p:cNvPr id="124" name="Rectangle 123">
            <a:extLst>
              <a:ext uri="{FF2B5EF4-FFF2-40B4-BE49-F238E27FC236}">
                <a16:creationId xmlns:a16="http://schemas.microsoft.com/office/drawing/2014/main" id="{2192EB0B-8160-4CA0-B77A-1307FA62B111}"/>
              </a:ext>
            </a:extLst>
          </p:cNvPr>
          <p:cNvSpPr/>
          <p:nvPr/>
        </p:nvSpPr>
        <p:spPr bwMode="auto">
          <a:xfrm>
            <a:off x="5967174" y="1612742"/>
            <a:ext cx="1132538" cy="587700"/>
          </a:xfrm>
          <a:prstGeom prst="rect">
            <a:avLst/>
          </a:prstGeom>
          <a:noFill/>
          <a:ln w="3175" cap="flat" cmpd="sng" algn="ctr">
            <a:noFill/>
            <a:prstDash val="solid"/>
            <a:headEnd type="none" w="med" len="med"/>
            <a:tailEnd type="none" w="med" len="med"/>
          </a:ln>
          <a:effectLst/>
        </p:spPr>
        <p:txBody>
          <a:bodyPr rot="0" spcFirstLastPara="0" vertOverflow="overflow" horzOverflow="overflow" vert="horz" wrap="square" lIns="0" tIns="91440"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a:ea typeface="Segoe UI" pitchFamily="34" charset="0"/>
                <a:cs typeface="Segoe UI" pitchFamily="34" charset="0"/>
              </a:rPr>
              <a:t>SOAP API</a:t>
            </a:r>
          </a:p>
        </p:txBody>
      </p:sp>
      <p:sp>
        <p:nvSpPr>
          <p:cNvPr id="125" name="Rectangle 124">
            <a:extLst>
              <a:ext uri="{FF2B5EF4-FFF2-40B4-BE49-F238E27FC236}">
                <a16:creationId xmlns:a16="http://schemas.microsoft.com/office/drawing/2014/main" id="{86A914D2-7197-4E0B-9459-44AAA81625D7}"/>
              </a:ext>
            </a:extLst>
          </p:cNvPr>
          <p:cNvSpPr/>
          <p:nvPr/>
        </p:nvSpPr>
        <p:spPr bwMode="auto">
          <a:xfrm>
            <a:off x="7189421" y="1612742"/>
            <a:ext cx="1132538" cy="587700"/>
          </a:xfrm>
          <a:prstGeom prst="rect">
            <a:avLst/>
          </a:prstGeom>
          <a:noFill/>
          <a:ln w="3175" cap="flat" cmpd="sng" algn="ctr">
            <a:noFill/>
            <a:prstDash val="solid"/>
            <a:headEnd type="none" w="med" len="med"/>
            <a:tailEnd type="none" w="med" len="med"/>
          </a:ln>
          <a:effectLst/>
        </p:spPr>
        <p:txBody>
          <a:bodyPr rot="0" spcFirstLastPara="0" vertOverflow="overflow" horzOverflow="overflow" vert="horz" wrap="square" lIns="0" tIns="91440"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a:ea typeface="Segoe UI" pitchFamily="34" charset="0"/>
                <a:cs typeface="Segoe UI" pitchFamily="34" charset="0"/>
              </a:rPr>
              <a:t>REST API + Connector</a:t>
            </a:r>
          </a:p>
        </p:txBody>
      </p:sp>
      <p:sp>
        <p:nvSpPr>
          <p:cNvPr id="126" name="Rectangle 125">
            <a:extLst>
              <a:ext uri="{FF2B5EF4-FFF2-40B4-BE49-F238E27FC236}">
                <a16:creationId xmlns:a16="http://schemas.microsoft.com/office/drawing/2014/main" id="{CDE5AC32-8A25-4B9E-8BB3-77499957E405}"/>
              </a:ext>
            </a:extLst>
          </p:cNvPr>
          <p:cNvSpPr/>
          <p:nvPr/>
        </p:nvSpPr>
        <p:spPr bwMode="auto">
          <a:xfrm>
            <a:off x="8411668" y="1612742"/>
            <a:ext cx="1132538" cy="587700"/>
          </a:xfrm>
          <a:prstGeom prst="rect">
            <a:avLst/>
          </a:prstGeom>
          <a:noFill/>
          <a:ln w="3175" cap="flat" cmpd="sng" algn="ctr">
            <a:noFill/>
            <a:prstDash val="solid"/>
            <a:headEnd type="none" w="med" len="med"/>
            <a:tailEnd type="none" w="med" len="med"/>
          </a:ln>
          <a:effectLst/>
        </p:spPr>
        <p:txBody>
          <a:bodyPr rot="0" spcFirstLastPara="0" vertOverflow="overflow" horzOverflow="overflow" vert="horz" wrap="square" lIns="0" tIns="91440"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a:ea typeface="Segoe UI" pitchFamily="34" charset="0"/>
                <a:cs typeface="Segoe UI" pitchFamily="34" charset="0"/>
              </a:rPr>
              <a:t>OData API</a:t>
            </a:r>
          </a:p>
        </p:txBody>
      </p:sp>
      <p:sp>
        <p:nvSpPr>
          <p:cNvPr id="127" name="Rectangle 126">
            <a:extLst>
              <a:ext uri="{FF2B5EF4-FFF2-40B4-BE49-F238E27FC236}">
                <a16:creationId xmlns:a16="http://schemas.microsoft.com/office/drawing/2014/main" id="{10F0B8E5-B7C9-4A99-A256-F2D121D01C74}"/>
              </a:ext>
            </a:extLst>
          </p:cNvPr>
          <p:cNvSpPr/>
          <p:nvPr/>
        </p:nvSpPr>
        <p:spPr bwMode="auto">
          <a:xfrm>
            <a:off x="9633915" y="1612742"/>
            <a:ext cx="1132538" cy="587700"/>
          </a:xfrm>
          <a:prstGeom prst="rect">
            <a:avLst/>
          </a:prstGeom>
          <a:noFill/>
          <a:ln w="3175" cap="flat" cmpd="sng" algn="ctr">
            <a:noFill/>
            <a:prstDash val="solid"/>
            <a:headEnd type="none" w="med" len="med"/>
            <a:tailEnd type="none" w="med" len="med"/>
          </a:ln>
          <a:effectLst/>
        </p:spPr>
        <p:txBody>
          <a:bodyPr rot="0" spcFirstLastPara="0" vertOverflow="overflow" horzOverflow="overflow" vert="horz" wrap="square" lIns="0" tIns="91440"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a:ea typeface="Segoe UI" pitchFamily="34" charset="0"/>
                <a:cs typeface="Segoe UI" pitchFamily="34" charset="0"/>
              </a:rPr>
              <a:t>Authentication</a:t>
            </a:r>
          </a:p>
        </p:txBody>
      </p:sp>
      <p:cxnSp>
        <p:nvCxnSpPr>
          <p:cNvPr id="128" name="Straight Connector 127">
            <a:extLst>
              <a:ext uri="{FF2B5EF4-FFF2-40B4-BE49-F238E27FC236}">
                <a16:creationId xmlns:a16="http://schemas.microsoft.com/office/drawing/2014/main" id="{7ABF5676-D670-4C38-BD5B-0CAB73BB6624}"/>
              </a:ext>
            </a:extLst>
          </p:cNvPr>
          <p:cNvCxnSpPr/>
          <p:nvPr/>
        </p:nvCxnSpPr>
        <p:spPr>
          <a:xfrm>
            <a:off x="7144566" y="1702599"/>
            <a:ext cx="0" cy="407987"/>
          </a:xfrm>
          <a:prstGeom prst="line">
            <a:avLst/>
          </a:prstGeom>
          <a:noFill/>
          <a:ln w="3175" cap="flat" cmpd="sng" algn="ctr">
            <a:solidFill>
              <a:sysClr val="window" lastClr="FFFFFF">
                <a:lumMod val="85000"/>
              </a:sysClr>
            </a:solidFill>
            <a:prstDash val="dash"/>
            <a:headEnd type="none"/>
            <a:tailEnd type="none"/>
          </a:ln>
          <a:effectLst/>
        </p:spPr>
      </p:cxnSp>
      <p:cxnSp>
        <p:nvCxnSpPr>
          <p:cNvPr id="129" name="Straight Connector 128">
            <a:extLst>
              <a:ext uri="{FF2B5EF4-FFF2-40B4-BE49-F238E27FC236}">
                <a16:creationId xmlns:a16="http://schemas.microsoft.com/office/drawing/2014/main" id="{C43DDB31-25D8-4167-8BE2-B31852E49A75}"/>
              </a:ext>
            </a:extLst>
          </p:cNvPr>
          <p:cNvCxnSpPr/>
          <p:nvPr/>
        </p:nvCxnSpPr>
        <p:spPr>
          <a:xfrm>
            <a:off x="8366813" y="1702599"/>
            <a:ext cx="0" cy="407987"/>
          </a:xfrm>
          <a:prstGeom prst="line">
            <a:avLst/>
          </a:prstGeom>
          <a:noFill/>
          <a:ln w="3175" cap="flat" cmpd="sng" algn="ctr">
            <a:solidFill>
              <a:sysClr val="window" lastClr="FFFFFF">
                <a:lumMod val="85000"/>
              </a:sysClr>
            </a:solidFill>
            <a:prstDash val="dash"/>
            <a:headEnd type="none"/>
            <a:tailEnd type="none"/>
          </a:ln>
          <a:effectLst/>
        </p:spPr>
      </p:cxnSp>
      <p:cxnSp>
        <p:nvCxnSpPr>
          <p:cNvPr id="130" name="Straight Connector 129">
            <a:extLst>
              <a:ext uri="{FF2B5EF4-FFF2-40B4-BE49-F238E27FC236}">
                <a16:creationId xmlns:a16="http://schemas.microsoft.com/office/drawing/2014/main" id="{5B59C13B-BE18-4C20-9B81-99014AD94617}"/>
              </a:ext>
            </a:extLst>
          </p:cNvPr>
          <p:cNvCxnSpPr/>
          <p:nvPr/>
        </p:nvCxnSpPr>
        <p:spPr>
          <a:xfrm>
            <a:off x="9589060" y="1702599"/>
            <a:ext cx="0" cy="407987"/>
          </a:xfrm>
          <a:prstGeom prst="line">
            <a:avLst/>
          </a:prstGeom>
          <a:noFill/>
          <a:ln w="3175" cap="flat" cmpd="sng" algn="ctr">
            <a:solidFill>
              <a:sysClr val="window" lastClr="FFFFFF">
                <a:lumMod val="85000"/>
              </a:sysClr>
            </a:solidFill>
            <a:prstDash val="dash"/>
            <a:headEnd type="none"/>
            <a:tailEnd type="none"/>
          </a:ln>
          <a:effectLst/>
        </p:spPr>
      </p:cxnSp>
      <p:sp>
        <p:nvSpPr>
          <p:cNvPr id="131" name="Rectangle 130">
            <a:extLst>
              <a:ext uri="{FF2B5EF4-FFF2-40B4-BE49-F238E27FC236}">
                <a16:creationId xmlns:a16="http://schemas.microsoft.com/office/drawing/2014/main" id="{52AB0C80-B120-42DD-964B-470FC3DBBDEF}"/>
              </a:ext>
            </a:extLst>
          </p:cNvPr>
          <p:cNvSpPr/>
          <p:nvPr/>
        </p:nvSpPr>
        <p:spPr bwMode="auto">
          <a:xfrm>
            <a:off x="5967174" y="2698286"/>
            <a:ext cx="1132538" cy="587700"/>
          </a:xfrm>
          <a:prstGeom prst="rect">
            <a:avLst/>
          </a:prstGeom>
          <a:noFill/>
          <a:ln w="3175" cap="flat" cmpd="sng" algn="ctr">
            <a:noFill/>
            <a:prstDash val="solid"/>
            <a:headEnd type="none" w="med" len="med"/>
            <a:tailEnd type="none" w="med" len="med"/>
          </a:ln>
          <a:effectLst/>
        </p:spPr>
        <p:txBody>
          <a:bodyPr rot="0" spcFirstLastPara="0" vertOverflow="overflow" horzOverflow="overflow" vert="horz" wrap="square" lIns="0" tIns="91440"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a:ea typeface="Segoe UI" pitchFamily="34" charset="0"/>
                <a:cs typeface="Segoe UI" pitchFamily="34" charset="0"/>
              </a:rPr>
              <a:t>Reporting</a:t>
            </a:r>
            <a:br>
              <a:rPr kumimoji="0" lang="en-US" sz="1050" b="0" i="0" u="none" strike="noStrike" kern="0" cap="none" spc="0" normalizeH="0" baseline="0" noProof="0" dirty="0">
                <a:ln>
                  <a:noFill/>
                </a:ln>
                <a:solidFill>
                  <a:srgbClr val="505050"/>
                </a:solidFill>
                <a:effectLst/>
                <a:uLnTx/>
                <a:uFillTx/>
                <a:latin typeface="Segoe UI"/>
                <a:ea typeface="Segoe UI" pitchFamily="34" charset="0"/>
                <a:cs typeface="Segoe UI" pitchFamily="34" charset="0"/>
              </a:rPr>
            </a:br>
            <a:r>
              <a:rPr kumimoji="0" lang="en-US" sz="1050" b="0" i="0" u="none" strike="noStrike" kern="0" cap="none" spc="0" normalizeH="0" baseline="0" noProof="0" dirty="0">
                <a:ln>
                  <a:noFill/>
                </a:ln>
                <a:solidFill>
                  <a:srgbClr val="505050"/>
                </a:solidFill>
                <a:effectLst/>
                <a:uLnTx/>
                <a:uFillTx/>
                <a:latin typeface="Segoe UI"/>
                <a:ea typeface="Segoe UI" pitchFamily="34" charset="0"/>
                <a:cs typeface="Segoe UI" pitchFamily="34" charset="0"/>
              </a:rPr>
              <a:t>(SSRS)</a:t>
            </a:r>
          </a:p>
        </p:txBody>
      </p:sp>
      <p:sp>
        <p:nvSpPr>
          <p:cNvPr id="132" name="Rectangle 131">
            <a:extLst>
              <a:ext uri="{FF2B5EF4-FFF2-40B4-BE49-F238E27FC236}">
                <a16:creationId xmlns:a16="http://schemas.microsoft.com/office/drawing/2014/main" id="{63210CBD-31C3-4899-ACFC-6C1A18CFC501}"/>
              </a:ext>
            </a:extLst>
          </p:cNvPr>
          <p:cNvSpPr/>
          <p:nvPr/>
        </p:nvSpPr>
        <p:spPr bwMode="auto">
          <a:xfrm>
            <a:off x="7189421" y="2698286"/>
            <a:ext cx="1132538" cy="587700"/>
          </a:xfrm>
          <a:prstGeom prst="rect">
            <a:avLst/>
          </a:prstGeom>
          <a:noFill/>
          <a:ln w="3175" cap="flat" cmpd="sng" algn="ctr">
            <a:noFill/>
            <a:prstDash val="solid"/>
            <a:headEnd type="none" w="med" len="med"/>
            <a:tailEnd type="none" w="med" len="med"/>
          </a:ln>
          <a:effectLst/>
        </p:spPr>
        <p:txBody>
          <a:bodyPr rot="0" spcFirstLastPara="0" vertOverflow="overflow" horzOverflow="overflow" vert="horz" wrap="square" lIns="0" tIns="91440"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a:ea typeface="Segoe UI" pitchFamily="34" charset="0"/>
                <a:cs typeface="Segoe UI" pitchFamily="34" charset="0"/>
              </a:rPr>
              <a:t>Activities (calls, meetings, mail sync)</a:t>
            </a:r>
          </a:p>
        </p:txBody>
      </p:sp>
      <p:sp>
        <p:nvSpPr>
          <p:cNvPr id="133" name="Rectangle 132">
            <a:extLst>
              <a:ext uri="{FF2B5EF4-FFF2-40B4-BE49-F238E27FC236}">
                <a16:creationId xmlns:a16="http://schemas.microsoft.com/office/drawing/2014/main" id="{8E331E9C-8D70-4A02-8D72-C1ECC91C9E86}"/>
              </a:ext>
            </a:extLst>
          </p:cNvPr>
          <p:cNvSpPr/>
          <p:nvPr/>
        </p:nvSpPr>
        <p:spPr bwMode="auto">
          <a:xfrm>
            <a:off x="8411668" y="2698286"/>
            <a:ext cx="1132538" cy="587700"/>
          </a:xfrm>
          <a:prstGeom prst="rect">
            <a:avLst/>
          </a:prstGeom>
          <a:noFill/>
          <a:ln w="3175" cap="flat" cmpd="sng" algn="ctr">
            <a:noFill/>
            <a:prstDash val="solid"/>
            <a:headEnd type="none" w="med" len="med"/>
            <a:tailEnd type="none" w="med" len="med"/>
          </a:ln>
          <a:effectLst/>
        </p:spPr>
        <p:txBody>
          <a:bodyPr rot="0" spcFirstLastPara="0" vertOverflow="overflow" horzOverflow="overflow" vert="horz" wrap="square" lIns="0" tIns="91440"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a:ea typeface="Segoe UI" pitchFamily="34" charset="0"/>
                <a:cs typeface="Segoe UI" pitchFamily="34" charset="0"/>
              </a:rPr>
              <a:t>Data Export (DES, Athena)</a:t>
            </a:r>
          </a:p>
        </p:txBody>
      </p:sp>
      <p:sp>
        <p:nvSpPr>
          <p:cNvPr id="134" name="Rectangle 133">
            <a:extLst>
              <a:ext uri="{FF2B5EF4-FFF2-40B4-BE49-F238E27FC236}">
                <a16:creationId xmlns:a16="http://schemas.microsoft.com/office/drawing/2014/main" id="{156ABCD4-3C66-49EC-81D9-6D907249C238}"/>
              </a:ext>
            </a:extLst>
          </p:cNvPr>
          <p:cNvSpPr/>
          <p:nvPr/>
        </p:nvSpPr>
        <p:spPr bwMode="auto">
          <a:xfrm>
            <a:off x="9633915" y="2698286"/>
            <a:ext cx="1132538" cy="587700"/>
          </a:xfrm>
          <a:prstGeom prst="rect">
            <a:avLst/>
          </a:prstGeom>
          <a:noFill/>
          <a:ln w="3175" cap="flat" cmpd="sng" algn="ctr">
            <a:noFill/>
            <a:prstDash val="solid"/>
            <a:headEnd type="none" w="med" len="med"/>
            <a:tailEnd type="none" w="med" len="med"/>
          </a:ln>
          <a:effectLst/>
        </p:spPr>
        <p:txBody>
          <a:bodyPr rot="0" spcFirstLastPara="0" vertOverflow="overflow" horzOverflow="overflow" vert="horz" wrap="square" lIns="0" tIns="91440"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a:ea typeface="Segoe UI" pitchFamily="34" charset="0"/>
                <a:cs typeface="Segoe UI" pitchFamily="34" charset="0"/>
              </a:rPr>
              <a:t>Data Sync (DSF Offline)</a:t>
            </a:r>
          </a:p>
        </p:txBody>
      </p:sp>
      <p:cxnSp>
        <p:nvCxnSpPr>
          <p:cNvPr id="135" name="Straight Connector 134">
            <a:extLst>
              <a:ext uri="{FF2B5EF4-FFF2-40B4-BE49-F238E27FC236}">
                <a16:creationId xmlns:a16="http://schemas.microsoft.com/office/drawing/2014/main" id="{08FCC501-A01D-4395-8943-B454E391A76F}"/>
              </a:ext>
            </a:extLst>
          </p:cNvPr>
          <p:cNvCxnSpPr/>
          <p:nvPr/>
        </p:nvCxnSpPr>
        <p:spPr>
          <a:xfrm>
            <a:off x="7144566" y="2788143"/>
            <a:ext cx="0" cy="407987"/>
          </a:xfrm>
          <a:prstGeom prst="line">
            <a:avLst/>
          </a:prstGeom>
          <a:noFill/>
          <a:ln w="3175" cap="flat" cmpd="sng" algn="ctr">
            <a:solidFill>
              <a:sysClr val="window" lastClr="FFFFFF">
                <a:lumMod val="85000"/>
              </a:sysClr>
            </a:solidFill>
            <a:prstDash val="dash"/>
            <a:headEnd type="none"/>
            <a:tailEnd type="none"/>
          </a:ln>
          <a:effectLst/>
        </p:spPr>
      </p:cxnSp>
      <p:cxnSp>
        <p:nvCxnSpPr>
          <p:cNvPr id="136" name="Straight Connector 135">
            <a:extLst>
              <a:ext uri="{FF2B5EF4-FFF2-40B4-BE49-F238E27FC236}">
                <a16:creationId xmlns:a16="http://schemas.microsoft.com/office/drawing/2014/main" id="{418AB58D-18E4-45CB-B619-20013D12F385}"/>
              </a:ext>
            </a:extLst>
          </p:cNvPr>
          <p:cNvCxnSpPr/>
          <p:nvPr/>
        </p:nvCxnSpPr>
        <p:spPr>
          <a:xfrm>
            <a:off x="8366813" y="2788143"/>
            <a:ext cx="0" cy="407987"/>
          </a:xfrm>
          <a:prstGeom prst="line">
            <a:avLst/>
          </a:prstGeom>
          <a:noFill/>
          <a:ln w="3175" cap="flat" cmpd="sng" algn="ctr">
            <a:solidFill>
              <a:sysClr val="window" lastClr="FFFFFF">
                <a:lumMod val="85000"/>
              </a:sysClr>
            </a:solidFill>
            <a:prstDash val="dash"/>
            <a:headEnd type="none"/>
            <a:tailEnd type="none"/>
          </a:ln>
          <a:effectLst/>
        </p:spPr>
      </p:cxnSp>
      <p:cxnSp>
        <p:nvCxnSpPr>
          <p:cNvPr id="137" name="Straight Connector 136">
            <a:extLst>
              <a:ext uri="{FF2B5EF4-FFF2-40B4-BE49-F238E27FC236}">
                <a16:creationId xmlns:a16="http://schemas.microsoft.com/office/drawing/2014/main" id="{8B2CD7E3-FBB9-441A-8565-A48D6C5AAE6F}"/>
              </a:ext>
            </a:extLst>
          </p:cNvPr>
          <p:cNvCxnSpPr/>
          <p:nvPr/>
        </p:nvCxnSpPr>
        <p:spPr>
          <a:xfrm>
            <a:off x="9589060" y="2788143"/>
            <a:ext cx="0" cy="407987"/>
          </a:xfrm>
          <a:prstGeom prst="line">
            <a:avLst/>
          </a:prstGeom>
          <a:noFill/>
          <a:ln w="3175" cap="flat" cmpd="sng" algn="ctr">
            <a:solidFill>
              <a:sysClr val="window" lastClr="FFFFFF">
                <a:lumMod val="85000"/>
              </a:sysClr>
            </a:solidFill>
            <a:prstDash val="dash"/>
            <a:headEnd type="none"/>
            <a:tailEnd type="none"/>
          </a:ln>
          <a:effectLst/>
        </p:spPr>
      </p:cxnSp>
      <p:sp>
        <p:nvSpPr>
          <p:cNvPr id="138" name="Rectangle 137">
            <a:extLst>
              <a:ext uri="{FF2B5EF4-FFF2-40B4-BE49-F238E27FC236}">
                <a16:creationId xmlns:a16="http://schemas.microsoft.com/office/drawing/2014/main" id="{9179CDD1-05C9-47A5-976D-BF985F42A904}"/>
              </a:ext>
            </a:extLst>
          </p:cNvPr>
          <p:cNvSpPr/>
          <p:nvPr/>
        </p:nvSpPr>
        <p:spPr bwMode="auto">
          <a:xfrm>
            <a:off x="5967174" y="3786347"/>
            <a:ext cx="1132538" cy="587700"/>
          </a:xfrm>
          <a:prstGeom prst="rect">
            <a:avLst/>
          </a:prstGeom>
          <a:noFill/>
          <a:ln w="3175" cap="flat" cmpd="sng" algn="ctr">
            <a:noFill/>
            <a:prstDash val="solid"/>
            <a:headEnd type="none" w="med" len="med"/>
            <a:tailEnd type="none" w="med" len="med"/>
          </a:ln>
          <a:effectLst/>
        </p:spPr>
        <p:txBody>
          <a:bodyPr rot="0" spcFirstLastPara="0" vertOverflow="overflow" horzOverflow="overflow" vert="horz" wrap="square" lIns="0" tIns="91440"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a:ea typeface="Segoe UI" pitchFamily="34" charset="0"/>
                <a:cs typeface="Segoe UI" pitchFamily="34" charset="0"/>
              </a:rPr>
              <a:t>Business Rules</a:t>
            </a:r>
            <a:br>
              <a:rPr kumimoji="0" lang="en-US" sz="1050" b="0" i="0" u="none" strike="noStrike" kern="0" cap="none" spc="0" normalizeH="0" baseline="0" noProof="0" dirty="0">
                <a:ln>
                  <a:noFill/>
                </a:ln>
                <a:solidFill>
                  <a:srgbClr val="505050"/>
                </a:solidFill>
                <a:effectLst/>
                <a:uLnTx/>
                <a:uFillTx/>
                <a:latin typeface="Segoe UI"/>
                <a:ea typeface="Segoe UI" pitchFamily="34" charset="0"/>
                <a:cs typeface="Segoe UI" pitchFamily="34" charset="0"/>
              </a:rPr>
            </a:br>
            <a:r>
              <a:rPr kumimoji="0" lang="en-US" sz="1050" b="0" i="0" u="none" strike="noStrike" kern="0" cap="none" spc="0" normalizeH="0" baseline="0" noProof="0" dirty="0">
                <a:ln>
                  <a:noFill/>
                </a:ln>
                <a:solidFill>
                  <a:srgbClr val="505050"/>
                </a:solidFill>
                <a:effectLst/>
                <a:uLnTx/>
                <a:uFillTx/>
                <a:latin typeface="Segoe UI"/>
                <a:ea typeface="Segoe UI" pitchFamily="34" charset="0"/>
                <a:cs typeface="Segoe UI" pitchFamily="34" charset="0"/>
              </a:rPr>
              <a:t>&amp; Validation</a:t>
            </a:r>
          </a:p>
        </p:txBody>
      </p:sp>
      <p:sp>
        <p:nvSpPr>
          <p:cNvPr id="139" name="Rectangle 138">
            <a:extLst>
              <a:ext uri="{FF2B5EF4-FFF2-40B4-BE49-F238E27FC236}">
                <a16:creationId xmlns:a16="http://schemas.microsoft.com/office/drawing/2014/main" id="{5C188C3B-78FF-41CA-9DC0-D6C09EAA7D48}"/>
              </a:ext>
            </a:extLst>
          </p:cNvPr>
          <p:cNvSpPr/>
          <p:nvPr/>
        </p:nvSpPr>
        <p:spPr bwMode="auto">
          <a:xfrm>
            <a:off x="7189421" y="3786347"/>
            <a:ext cx="1132538" cy="587700"/>
          </a:xfrm>
          <a:prstGeom prst="rect">
            <a:avLst/>
          </a:prstGeom>
          <a:noFill/>
          <a:ln w="3175" cap="flat" cmpd="sng" algn="ctr">
            <a:noFill/>
            <a:prstDash val="solid"/>
            <a:headEnd type="none" w="med" len="med"/>
            <a:tailEnd type="none" w="med" len="med"/>
          </a:ln>
          <a:effectLst/>
        </p:spPr>
        <p:txBody>
          <a:bodyPr rot="0" spcFirstLastPara="0" vertOverflow="overflow" horzOverflow="overflow" vert="horz" wrap="square" lIns="0" tIns="91440"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a:ea typeface="Segoe UI" pitchFamily="34" charset="0"/>
                <a:cs typeface="Segoe UI" pitchFamily="34" charset="0"/>
              </a:rPr>
              <a:t>Authorization &amp; Security</a:t>
            </a:r>
          </a:p>
        </p:txBody>
      </p:sp>
      <p:sp>
        <p:nvSpPr>
          <p:cNvPr id="140" name="Rectangle 139">
            <a:extLst>
              <a:ext uri="{FF2B5EF4-FFF2-40B4-BE49-F238E27FC236}">
                <a16:creationId xmlns:a16="http://schemas.microsoft.com/office/drawing/2014/main" id="{F35FC12A-F664-4729-857A-7280F91021C7}"/>
              </a:ext>
            </a:extLst>
          </p:cNvPr>
          <p:cNvSpPr/>
          <p:nvPr/>
        </p:nvSpPr>
        <p:spPr bwMode="auto">
          <a:xfrm>
            <a:off x="8411668" y="3786347"/>
            <a:ext cx="1132538" cy="587700"/>
          </a:xfrm>
          <a:prstGeom prst="rect">
            <a:avLst/>
          </a:prstGeom>
          <a:noFill/>
          <a:ln w="3175" cap="flat" cmpd="sng" algn="ctr">
            <a:noFill/>
            <a:prstDash val="solid"/>
            <a:headEnd type="none" w="med" len="med"/>
            <a:tailEnd type="none" w="med" len="med"/>
          </a:ln>
          <a:effectLst/>
        </p:spPr>
        <p:txBody>
          <a:bodyPr rot="0" spcFirstLastPara="0" vertOverflow="overflow" horzOverflow="overflow" vert="horz" wrap="square" lIns="0" tIns="91440"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a:ea typeface="Segoe UI" pitchFamily="34" charset="0"/>
                <a:cs typeface="Segoe UI" pitchFamily="34" charset="0"/>
              </a:rPr>
              <a:t>Data Auditing &amp; Change Tracking</a:t>
            </a:r>
          </a:p>
        </p:txBody>
      </p:sp>
      <p:sp>
        <p:nvSpPr>
          <p:cNvPr id="141" name="Rectangle 140">
            <a:extLst>
              <a:ext uri="{FF2B5EF4-FFF2-40B4-BE49-F238E27FC236}">
                <a16:creationId xmlns:a16="http://schemas.microsoft.com/office/drawing/2014/main" id="{98B495D3-2E61-4ED0-B4D9-46619B4E2B14}"/>
              </a:ext>
            </a:extLst>
          </p:cNvPr>
          <p:cNvSpPr/>
          <p:nvPr/>
        </p:nvSpPr>
        <p:spPr bwMode="auto">
          <a:xfrm>
            <a:off x="9633915" y="3786347"/>
            <a:ext cx="1132538" cy="587700"/>
          </a:xfrm>
          <a:prstGeom prst="rect">
            <a:avLst/>
          </a:prstGeom>
          <a:noFill/>
          <a:ln w="3175" cap="flat" cmpd="sng" algn="ctr">
            <a:noFill/>
            <a:prstDash val="solid"/>
            <a:headEnd type="none" w="med" len="med"/>
            <a:tailEnd type="none" w="med" len="med"/>
          </a:ln>
          <a:effectLst/>
        </p:spPr>
        <p:txBody>
          <a:bodyPr rot="0" spcFirstLastPara="0" vertOverflow="overflow" horzOverflow="overflow" vert="horz" wrap="square" lIns="0" tIns="91440"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a:ea typeface="Segoe UI" pitchFamily="34" charset="0"/>
                <a:cs typeface="Segoe UI" pitchFamily="34" charset="0"/>
              </a:rPr>
              <a:t>Plugins, Events, Workflow</a:t>
            </a:r>
          </a:p>
        </p:txBody>
      </p:sp>
      <p:cxnSp>
        <p:nvCxnSpPr>
          <p:cNvPr id="142" name="Straight Connector 141">
            <a:extLst>
              <a:ext uri="{FF2B5EF4-FFF2-40B4-BE49-F238E27FC236}">
                <a16:creationId xmlns:a16="http://schemas.microsoft.com/office/drawing/2014/main" id="{A86783FC-498B-49DE-884D-9EF0E5BDBCD7}"/>
              </a:ext>
            </a:extLst>
          </p:cNvPr>
          <p:cNvCxnSpPr/>
          <p:nvPr/>
        </p:nvCxnSpPr>
        <p:spPr>
          <a:xfrm>
            <a:off x="7144566" y="3876204"/>
            <a:ext cx="0" cy="407987"/>
          </a:xfrm>
          <a:prstGeom prst="line">
            <a:avLst/>
          </a:prstGeom>
          <a:noFill/>
          <a:ln w="3175" cap="flat" cmpd="sng" algn="ctr">
            <a:solidFill>
              <a:sysClr val="window" lastClr="FFFFFF">
                <a:lumMod val="85000"/>
              </a:sysClr>
            </a:solidFill>
            <a:prstDash val="dash"/>
            <a:headEnd type="none"/>
            <a:tailEnd type="none"/>
          </a:ln>
          <a:effectLst/>
        </p:spPr>
      </p:cxnSp>
      <p:cxnSp>
        <p:nvCxnSpPr>
          <p:cNvPr id="143" name="Straight Connector 142">
            <a:extLst>
              <a:ext uri="{FF2B5EF4-FFF2-40B4-BE49-F238E27FC236}">
                <a16:creationId xmlns:a16="http://schemas.microsoft.com/office/drawing/2014/main" id="{86CDDF4B-FE10-45F4-9D51-E8A0DB2EC340}"/>
              </a:ext>
            </a:extLst>
          </p:cNvPr>
          <p:cNvCxnSpPr/>
          <p:nvPr/>
        </p:nvCxnSpPr>
        <p:spPr>
          <a:xfrm>
            <a:off x="8366813" y="3876204"/>
            <a:ext cx="0" cy="407987"/>
          </a:xfrm>
          <a:prstGeom prst="line">
            <a:avLst/>
          </a:prstGeom>
          <a:noFill/>
          <a:ln w="3175" cap="flat" cmpd="sng" algn="ctr">
            <a:solidFill>
              <a:sysClr val="window" lastClr="FFFFFF">
                <a:lumMod val="85000"/>
              </a:sysClr>
            </a:solidFill>
            <a:prstDash val="dash"/>
            <a:headEnd type="none"/>
            <a:tailEnd type="none"/>
          </a:ln>
          <a:effectLst/>
        </p:spPr>
      </p:cxnSp>
      <p:cxnSp>
        <p:nvCxnSpPr>
          <p:cNvPr id="144" name="Straight Connector 143">
            <a:extLst>
              <a:ext uri="{FF2B5EF4-FFF2-40B4-BE49-F238E27FC236}">
                <a16:creationId xmlns:a16="http://schemas.microsoft.com/office/drawing/2014/main" id="{AC3E1719-36D0-4708-8067-92B9B215C14A}"/>
              </a:ext>
            </a:extLst>
          </p:cNvPr>
          <p:cNvCxnSpPr/>
          <p:nvPr/>
        </p:nvCxnSpPr>
        <p:spPr>
          <a:xfrm>
            <a:off x="9589060" y="3876204"/>
            <a:ext cx="0" cy="407987"/>
          </a:xfrm>
          <a:prstGeom prst="line">
            <a:avLst/>
          </a:prstGeom>
          <a:noFill/>
          <a:ln w="3175" cap="flat" cmpd="sng" algn="ctr">
            <a:solidFill>
              <a:sysClr val="window" lastClr="FFFFFF">
                <a:lumMod val="85000"/>
              </a:sysClr>
            </a:solidFill>
            <a:prstDash val="dash"/>
            <a:headEnd type="none"/>
            <a:tailEnd type="none"/>
          </a:ln>
          <a:effectLst/>
        </p:spPr>
      </p:cxnSp>
      <p:sp>
        <p:nvSpPr>
          <p:cNvPr id="145" name="Rectangle 144">
            <a:extLst>
              <a:ext uri="{FF2B5EF4-FFF2-40B4-BE49-F238E27FC236}">
                <a16:creationId xmlns:a16="http://schemas.microsoft.com/office/drawing/2014/main" id="{75B0983A-3BD4-414C-85CF-9C2C281140EA}"/>
              </a:ext>
            </a:extLst>
          </p:cNvPr>
          <p:cNvSpPr/>
          <p:nvPr/>
        </p:nvSpPr>
        <p:spPr bwMode="auto">
          <a:xfrm>
            <a:off x="5967174" y="4871891"/>
            <a:ext cx="1538125" cy="587700"/>
          </a:xfrm>
          <a:prstGeom prst="rect">
            <a:avLst/>
          </a:prstGeom>
          <a:noFill/>
          <a:ln w="3175" cap="flat" cmpd="sng" algn="ctr">
            <a:noFill/>
            <a:prstDash val="solid"/>
            <a:headEnd type="none" w="med" len="med"/>
            <a:tailEnd type="none" w="med" len="med"/>
          </a:ln>
          <a:effectLst/>
        </p:spPr>
        <p:txBody>
          <a:bodyPr rot="0" spcFirstLastPara="0" vertOverflow="overflow" horzOverflow="overflow" vert="horz" wrap="square" lIns="0" tIns="91440"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a:ea typeface="Segoe UI" pitchFamily="34" charset="0"/>
                <a:cs typeface="Segoe UI" pitchFamily="34" charset="0"/>
              </a:rPr>
              <a:t>Data Model</a:t>
            </a:r>
            <a:br>
              <a:rPr kumimoji="0" lang="en-US" sz="1050" b="0" i="0" u="none" strike="noStrike" kern="0" cap="none" spc="0" normalizeH="0" baseline="0" noProof="0" dirty="0">
                <a:ln>
                  <a:noFill/>
                </a:ln>
                <a:solidFill>
                  <a:srgbClr val="505050"/>
                </a:solidFill>
                <a:effectLst/>
                <a:uLnTx/>
                <a:uFillTx/>
                <a:latin typeface="Segoe UI"/>
                <a:ea typeface="Segoe UI" pitchFamily="34" charset="0"/>
                <a:cs typeface="Segoe UI" pitchFamily="34" charset="0"/>
              </a:rPr>
            </a:br>
            <a:r>
              <a:rPr kumimoji="0" lang="en-US" sz="1050" b="0" i="0" u="none" strike="noStrike" kern="0" cap="none" spc="0" normalizeH="0" baseline="0" noProof="0" dirty="0">
                <a:ln>
                  <a:noFill/>
                </a:ln>
                <a:solidFill>
                  <a:srgbClr val="505050"/>
                </a:solidFill>
                <a:effectLst/>
                <a:uLnTx/>
                <a:uFillTx/>
                <a:latin typeface="Segoe UI"/>
                <a:ea typeface="Segoe UI" pitchFamily="34" charset="0"/>
                <a:cs typeface="Segoe UI" pitchFamily="34" charset="0"/>
              </a:rPr>
              <a:t>&amp; Schema</a:t>
            </a:r>
          </a:p>
        </p:txBody>
      </p:sp>
      <p:sp>
        <p:nvSpPr>
          <p:cNvPr id="146" name="Rectangle 145">
            <a:extLst>
              <a:ext uri="{FF2B5EF4-FFF2-40B4-BE49-F238E27FC236}">
                <a16:creationId xmlns:a16="http://schemas.microsoft.com/office/drawing/2014/main" id="{59BB6E3D-4BEA-4FAE-A0B2-8B99F1EA267F}"/>
              </a:ext>
            </a:extLst>
          </p:cNvPr>
          <p:cNvSpPr/>
          <p:nvPr/>
        </p:nvSpPr>
        <p:spPr bwMode="auto">
          <a:xfrm>
            <a:off x="7627136" y="4871891"/>
            <a:ext cx="1538125" cy="587700"/>
          </a:xfrm>
          <a:prstGeom prst="rect">
            <a:avLst/>
          </a:prstGeom>
          <a:noFill/>
          <a:ln w="3175" cap="flat" cmpd="sng" algn="ctr">
            <a:noFill/>
            <a:prstDash val="solid"/>
            <a:headEnd type="none" w="med" len="med"/>
            <a:tailEnd type="none" w="med" len="med"/>
          </a:ln>
          <a:effectLst/>
        </p:spPr>
        <p:txBody>
          <a:bodyPr rot="0" spcFirstLastPara="0" vertOverflow="overflow" horzOverflow="overflow" vert="horz" wrap="square" lIns="0" tIns="91440"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a:ea typeface="Segoe UI" pitchFamily="34" charset="0"/>
                <a:cs typeface="Segoe UI" pitchFamily="34" charset="0"/>
              </a:rPr>
              <a:t>CDM (e.g. standard entities)</a:t>
            </a:r>
          </a:p>
        </p:txBody>
      </p:sp>
      <p:sp>
        <p:nvSpPr>
          <p:cNvPr id="147" name="Rectangle 146">
            <a:extLst>
              <a:ext uri="{FF2B5EF4-FFF2-40B4-BE49-F238E27FC236}">
                <a16:creationId xmlns:a16="http://schemas.microsoft.com/office/drawing/2014/main" id="{E7115847-B304-45BC-9CDF-7760FB8F7F9F}"/>
              </a:ext>
            </a:extLst>
          </p:cNvPr>
          <p:cNvSpPr/>
          <p:nvPr/>
        </p:nvSpPr>
        <p:spPr bwMode="auto">
          <a:xfrm>
            <a:off x="9287099" y="4871891"/>
            <a:ext cx="1538125" cy="587700"/>
          </a:xfrm>
          <a:prstGeom prst="rect">
            <a:avLst/>
          </a:prstGeom>
          <a:noFill/>
          <a:ln w="3175" cap="flat" cmpd="sng" algn="ctr">
            <a:noFill/>
            <a:prstDash val="solid"/>
            <a:headEnd type="none" w="med" len="med"/>
            <a:tailEnd type="none" w="med" len="med"/>
          </a:ln>
          <a:effectLst/>
        </p:spPr>
        <p:txBody>
          <a:bodyPr rot="0" spcFirstLastPara="0" vertOverflow="overflow" horzOverflow="overflow" vert="horz" wrap="square" lIns="0" tIns="91440"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a:ea typeface="Segoe UI" pitchFamily="34" charset="0"/>
                <a:cs typeface="Segoe UI" pitchFamily="34" charset="0"/>
              </a:rPr>
              <a:t>Data Catalog &amp; API</a:t>
            </a:r>
          </a:p>
        </p:txBody>
      </p:sp>
      <p:cxnSp>
        <p:nvCxnSpPr>
          <p:cNvPr id="148" name="Straight Connector 147">
            <a:extLst>
              <a:ext uri="{FF2B5EF4-FFF2-40B4-BE49-F238E27FC236}">
                <a16:creationId xmlns:a16="http://schemas.microsoft.com/office/drawing/2014/main" id="{D189908E-20D4-4379-B1B4-7CFE19B107F3}"/>
              </a:ext>
            </a:extLst>
          </p:cNvPr>
          <p:cNvCxnSpPr/>
          <p:nvPr/>
        </p:nvCxnSpPr>
        <p:spPr>
          <a:xfrm>
            <a:off x="7566218" y="4961748"/>
            <a:ext cx="0" cy="407987"/>
          </a:xfrm>
          <a:prstGeom prst="line">
            <a:avLst/>
          </a:prstGeom>
          <a:noFill/>
          <a:ln w="3175" cap="flat" cmpd="sng" algn="ctr">
            <a:solidFill>
              <a:sysClr val="window" lastClr="FFFFFF">
                <a:lumMod val="85000"/>
              </a:sysClr>
            </a:solidFill>
            <a:prstDash val="dash"/>
            <a:headEnd type="none"/>
            <a:tailEnd type="none"/>
          </a:ln>
          <a:effectLst/>
        </p:spPr>
      </p:cxnSp>
      <p:cxnSp>
        <p:nvCxnSpPr>
          <p:cNvPr id="149" name="Straight Connector 148">
            <a:extLst>
              <a:ext uri="{FF2B5EF4-FFF2-40B4-BE49-F238E27FC236}">
                <a16:creationId xmlns:a16="http://schemas.microsoft.com/office/drawing/2014/main" id="{2B2A1923-9F2E-470A-9E1D-8816D9A37126}"/>
              </a:ext>
            </a:extLst>
          </p:cNvPr>
          <p:cNvCxnSpPr/>
          <p:nvPr/>
        </p:nvCxnSpPr>
        <p:spPr>
          <a:xfrm>
            <a:off x="9226180" y="4961748"/>
            <a:ext cx="0" cy="407987"/>
          </a:xfrm>
          <a:prstGeom prst="line">
            <a:avLst/>
          </a:prstGeom>
          <a:noFill/>
          <a:ln w="3175" cap="flat" cmpd="sng" algn="ctr">
            <a:solidFill>
              <a:sysClr val="window" lastClr="FFFFFF">
                <a:lumMod val="85000"/>
              </a:sysClr>
            </a:solidFill>
            <a:prstDash val="dash"/>
            <a:headEnd type="none"/>
            <a:tailEnd type="none"/>
          </a:ln>
          <a:effectLst/>
        </p:spPr>
      </p:cxnSp>
      <p:sp>
        <p:nvSpPr>
          <p:cNvPr id="150" name="Rectangle 149">
            <a:extLst>
              <a:ext uri="{FF2B5EF4-FFF2-40B4-BE49-F238E27FC236}">
                <a16:creationId xmlns:a16="http://schemas.microsoft.com/office/drawing/2014/main" id="{2954EE4A-0731-4082-8F39-AA53B25EAAD8}"/>
              </a:ext>
            </a:extLst>
          </p:cNvPr>
          <p:cNvSpPr/>
          <p:nvPr/>
        </p:nvSpPr>
        <p:spPr bwMode="auto">
          <a:xfrm>
            <a:off x="5967174" y="5939533"/>
            <a:ext cx="1132538" cy="340995"/>
          </a:xfrm>
          <a:prstGeom prst="rect">
            <a:avLst/>
          </a:prstGeom>
          <a:noFill/>
          <a:ln w="3175" cap="flat" cmpd="sng" algn="ctr">
            <a:noFill/>
            <a:prstDash val="solid"/>
            <a:headEnd type="none" w="med" len="med"/>
            <a:tailEnd type="none" w="med" len="med"/>
          </a:ln>
          <a:effectLst/>
        </p:spPr>
        <p:txBody>
          <a:bodyPr rot="0" spcFirstLastPara="0" vertOverflow="overflow" horzOverflow="overflow" vert="horz" wrap="square" lIns="0" tIns="91440"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a:ea typeface="Segoe UI" pitchFamily="34" charset="0"/>
                <a:cs typeface="Segoe UI" pitchFamily="34" charset="0"/>
              </a:rPr>
              <a:t>Search</a:t>
            </a:r>
          </a:p>
        </p:txBody>
      </p:sp>
      <p:sp>
        <p:nvSpPr>
          <p:cNvPr id="151" name="Rectangle 150">
            <a:extLst>
              <a:ext uri="{FF2B5EF4-FFF2-40B4-BE49-F238E27FC236}">
                <a16:creationId xmlns:a16="http://schemas.microsoft.com/office/drawing/2014/main" id="{28B3FB61-CFD0-49CE-8373-A980422F6CE7}"/>
              </a:ext>
            </a:extLst>
          </p:cNvPr>
          <p:cNvSpPr/>
          <p:nvPr/>
        </p:nvSpPr>
        <p:spPr bwMode="auto">
          <a:xfrm>
            <a:off x="7189421" y="5939533"/>
            <a:ext cx="1132538" cy="340995"/>
          </a:xfrm>
          <a:prstGeom prst="rect">
            <a:avLst/>
          </a:prstGeom>
          <a:noFill/>
          <a:ln w="3175" cap="flat" cmpd="sng" algn="ctr">
            <a:noFill/>
            <a:prstDash val="solid"/>
            <a:headEnd type="none" w="med" len="med"/>
            <a:tailEnd type="none" w="med" len="med"/>
          </a:ln>
          <a:effectLst/>
        </p:spPr>
        <p:txBody>
          <a:bodyPr rot="0" spcFirstLastPara="0" vertOverflow="overflow" horzOverflow="overflow" vert="horz" wrap="square" lIns="0" tIns="91440"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a:ea typeface="Segoe UI" pitchFamily="34" charset="0"/>
                <a:cs typeface="Segoe UI" pitchFamily="34" charset="0"/>
              </a:rPr>
              <a:t>Relational</a:t>
            </a:r>
          </a:p>
        </p:txBody>
      </p:sp>
      <p:sp>
        <p:nvSpPr>
          <p:cNvPr id="152" name="Rectangle 151">
            <a:extLst>
              <a:ext uri="{FF2B5EF4-FFF2-40B4-BE49-F238E27FC236}">
                <a16:creationId xmlns:a16="http://schemas.microsoft.com/office/drawing/2014/main" id="{6D307F6F-F8A8-428D-ACB1-3412984C37FD}"/>
              </a:ext>
            </a:extLst>
          </p:cNvPr>
          <p:cNvSpPr/>
          <p:nvPr/>
        </p:nvSpPr>
        <p:spPr bwMode="auto">
          <a:xfrm>
            <a:off x="8411668" y="5939533"/>
            <a:ext cx="1132538" cy="340995"/>
          </a:xfrm>
          <a:prstGeom prst="rect">
            <a:avLst/>
          </a:prstGeom>
          <a:noFill/>
          <a:ln w="3175" cap="flat" cmpd="sng" algn="ctr">
            <a:noFill/>
            <a:prstDash val="solid"/>
            <a:headEnd type="none" w="med" len="med"/>
            <a:tailEnd type="none" w="med" len="med"/>
          </a:ln>
          <a:effectLst/>
        </p:spPr>
        <p:txBody>
          <a:bodyPr rot="0" spcFirstLastPara="0" vertOverflow="overflow" horzOverflow="overflow" vert="horz" wrap="square" lIns="0" tIns="91440"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a:ea typeface="Segoe UI" pitchFamily="34" charset="0"/>
                <a:cs typeface="Segoe UI" pitchFamily="34" charset="0"/>
              </a:rPr>
              <a:t>File/Blob</a:t>
            </a:r>
          </a:p>
        </p:txBody>
      </p:sp>
      <p:sp>
        <p:nvSpPr>
          <p:cNvPr id="153" name="Rectangle 152">
            <a:extLst>
              <a:ext uri="{FF2B5EF4-FFF2-40B4-BE49-F238E27FC236}">
                <a16:creationId xmlns:a16="http://schemas.microsoft.com/office/drawing/2014/main" id="{3424F44E-57E8-4406-848D-3690DEA9895C}"/>
              </a:ext>
            </a:extLst>
          </p:cNvPr>
          <p:cNvSpPr/>
          <p:nvPr/>
        </p:nvSpPr>
        <p:spPr bwMode="auto">
          <a:xfrm>
            <a:off x="9633915" y="5939533"/>
            <a:ext cx="1132538" cy="340995"/>
          </a:xfrm>
          <a:prstGeom prst="rect">
            <a:avLst/>
          </a:prstGeom>
          <a:noFill/>
          <a:ln w="3175" cap="flat" cmpd="sng" algn="ctr">
            <a:noFill/>
            <a:prstDash val="solid"/>
            <a:headEnd type="none" w="med" len="med"/>
            <a:tailEnd type="none" w="med" len="med"/>
          </a:ln>
          <a:effectLst/>
        </p:spPr>
        <p:txBody>
          <a:bodyPr rot="0" spcFirstLastPara="0" vertOverflow="overflow" horzOverflow="overflow" vert="horz" wrap="square" lIns="0" tIns="91440"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a:ea typeface="Segoe UI" pitchFamily="34" charset="0"/>
                <a:cs typeface="Segoe UI" pitchFamily="34" charset="0"/>
              </a:rPr>
              <a:t>Key/Value</a:t>
            </a:r>
          </a:p>
        </p:txBody>
      </p:sp>
      <p:cxnSp>
        <p:nvCxnSpPr>
          <p:cNvPr id="154" name="Straight Connector 153">
            <a:extLst>
              <a:ext uri="{FF2B5EF4-FFF2-40B4-BE49-F238E27FC236}">
                <a16:creationId xmlns:a16="http://schemas.microsoft.com/office/drawing/2014/main" id="{C3FC1A08-59E0-43D9-ACD2-B5CC3B212532}"/>
              </a:ext>
            </a:extLst>
          </p:cNvPr>
          <p:cNvCxnSpPr/>
          <p:nvPr/>
        </p:nvCxnSpPr>
        <p:spPr>
          <a:xfrm>
            <a:off x="7144566" y="5991669"/>
            <a:ext cx="0" cy="236722"/>
          </a:xfrm>
          <a:prstGeom prst="line">
            <a:avLst/>
          </a:prstGeom>
          <a:noFill/>
          <a:ln w="3175" cap="flat" cmpd="sng" algn="ctr">
            <a:solidFill>
              <a:sysClr val="window" lastClr="FFFFFF">
                <a:lumMod val="85000"/>
              </a:sysClr>
            </a:solidFill>
            <a:prstDash val="dash"/>
            <a:headEnd type="none"/>
            <a:tailEnd type="none"/>
          </a:ln>
          <a:effectLst/>
        </p:spPr>
      </p:cxnSp>
      <p:cxnSp>
        <p:nvCxnSpPr>
          <p:cNvPr id="155" name="Straight Connector 154">
            <a:extLst>
              <a:ext uri="{FF2B5EF4-FFF2-40B4-BE49-F238E27FC236}">
                <a16:creationId xmlns:a16="http://schemas.microsoft.com/office/drawing/2014/main" id="{C39EDC7E-F366-4F95-AC00-DB64E42BDF2E}"/>
              </a:ext>
            </a:extLst>
          </p:cNvPr>
          <p:cNvCxnSpPr/>
          <p:nvPr/>
        </p:nvCxnSpPr>
        <p:spPr>
          <a:xfrm>
            <a:off x="8366813" y="5991669"/>
            <a:ext cx="0" cy="236722"/>
          </a:xfrm>
          <a:prstGeom prst="line">
            <a:avLst/>
          </a:prstGeom>
          <a:noFill/>
          <a:ln w="3175" cap="flat" cmpd="sng" algn="ctr">
            <a:solidFill>
              <a:sysClr val="window" lastClr="FFFFFF">
                <a:lumMod val="85000"/>
              </a:sysClr>
            </a:solidFill>
            <a:prstDash val="dash"/>
            <a:headEnd type="none"/>
            <a:tailEnd type="none"/>
          </a:ln>
          <a:effectLst/>
        </p:spPr>
      </p:cxnSp>
      <p:cxnSp>
        <p:nvCxnSpPr>
          <p:cNvPr id="156" name="Straight Connector 155">
            <a:extLst>
              <a:ext uri="{FF2B5EF4-FFF2-40B4-BE49-F238E27FC236}">
                <a16:creationId xmlns:a16="http://schemas.microsoft.com/office/drawing/2014/main" id="{EC425B8E-D453-482F-8113-F477D8D65E41}"/>
              </a:ext>
            </a:extLst>
          </p:cNvPr>
          <p:cNvCxnSpPr/>
          <p:nvPr/>
        </p:nvCxnSpPr>
        <p:spPr>
          <a:xfrm>
            <a:off x="9589060" y="5991669"/>
            <a:ext cx="0" cy="236722"/>
          </a:xfrm>
          <a:prstGeom prst="line">
            <a:avLst/>
          </a:prstGeom>
          <a:noFill/>
          <a:ln w="3175" cap="flat" cmpd="sng" algn="ctr">
            <a:solidFill>
              <a:sysClr val="window" lastClr="FFFFFF">
                <a:lumMod val="85000"/>
              </a:sysClr>
            </a:solidFill>
            <a:prstDash val="dash"/>
            <a:headEnd type="none"/>
            <a:tailEnd type="none"/>
          </a:ln>
          <a:effectLst/>
        </p:spPr>
      </p:cxnSp>
      <p:sp>
        <p:nvSpPr>
          <p:cNvPr id="157" name="Rectangle 156">
            <a:extLst>
              <a:ext uri="{FF2B5EF4-FFF2-40B4-BE49-F238E27FC236}">
                <a16:creationId xmlns:a16="http://schemas.microsoft.com/office/drawing/2014/main" id="{8210EF84-DD18-4F80-9172-0F0A12D12D41}"/>
              </a:ext>
            </a:extLst>
          </p:cNvPr>
          <p:cNvSpPr/>
          <p:nvPr/>
        </p:nvSpPr>
        <p:spPr bwMode="auto">
          <a:xfrm>
            <a:off x="10825225" y="1113640"/>
            <a:ext cx="987998" cy="5232383"/>
          </a:xfrm>
          <a:prstGeom prst="rect">
            <a:avLst/>
          </a:prstGeom>
          <a:noFill/>
          <a:ln w="3175" cap="flat" cmpd="sng" algn="ctr">
            <a:solidFill>
              <a:sysClr val="window" lastClr="FFFFFF">
                <a:lumMod val="85000"/>
              </a:sysClr>
            </a:solidFill>
            <a:prstDash val="solid"/>
            <a:headEnd type="none" w="med" len="med"/>
            <a:tailEnd type="none" w="med" len="med"/>
          </a:ln>
          <a:effectLst/>
        </p:spPr>
        <p:txBody>
          <a:bodyPr rot="0" spcFirstLastPara="0" vertOverflow="overflow" horzOverflow="overflow" vert="vert" wrap="square" lIns="91440" tIns="91440" rIns="9144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505050"/>
                </a:solidFill>
                <a:effectLst/>
                <a:uLnTx/>
                <a:uFillTx/>
                <a:latin typeface="Segoe UI Semibold"/>
                <a:ea typeface="Segoe UI" pitchFamily="34" charset="0"/>
                <a:cs typeface="Segoe UI" pitchFamily="34" charset="0"/>
              </a:rPr>
              <a:t>Application lifestyle management</a:t>
            </a:r>
          </a:p>
        </p:txBody>
      </p:sp>
      <p:sp>
        <p:nvSpPr>
          <p:cNvPr id="158" name="Rectangle 157">
            <a:extLst>
              <a:ext uri="{FF2B5EF4-FFF2-40B4-BE49-F238E27FC236}">
                <a16:creationId xmlns:a16="http://schemas.microsoft.com/office/drawing/2014/main" id="{95EA103E-CBD1-41E3-9715-D74D99907601}"/>
              </a:ext>
            </a:extLst>
          </p:cNvPr>
          <p:cNvSpPr/>
          <p:nvPr/>
        </p:nvSpPr>
        <p:spPr bwMode="auto">
          <a:xfrm>
            <a:off x="10825224" y="1113639"/>
            <a:ext cx="585216" cy="2172347"/>
          </a:xfrm>
          <a:prstGeom prst="rect">
            <a:avLst/>
          </a:prstGeom>
          <a:noFill/>
          <a:ln w="3175" cap="flat" cmpd="sng" algn="ctr">
            <a:noFill/>
            <a:prstDash val="solid"/>
            <a:headEnd type="none" w="med" len="med"/>
            <a:tailEnd type="none" w="med" len="med"/>
          </a:ln>
          <a:effectLst/>
        </p:spPr>
        <p:txBody>
          <a:bodyPr rot="0" spcFirstLastPara="0" vertOverflow="overflow" horzOverflow="overflow" vert="vert"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a:ea typeface="Segoe UI" pitchFamily="34" charset="0"/>
                <a:cs typeface="Segoe UI" pitchFamily="34" charset="0"/>
              </a:rPr>
              <a:t>Sandbox Orgs</a:t>
            </a:r>
          </a:p>
        </p:txBody>
      </p:sp>
      <p:sp>
        <p:nvSpPr>
          <p:cNvPr id="159" name="Rectangle 158">
            <a:extLst>
              <a:ext uri="{FF2B5EF4-FFF2-40B4-BE49-F238E27FC236}">
                <a16:creationId xmlns:a16="http://schemas.microsoft.com/office/drawing/2014/main" id="{3A3C0A47-A4DF-4D5A-828C-743692523156}"/>
              </a:ext>
            </a:extLst>
          </p:cNvPr>
          <p:cNvSpPr/>
          <p:nvPr/>
        </p:nvSpPr>
        <p:spPr bwMode="auto">
          <a:xfrm>
            <a:off x="10825224" y="3285978"/>
            <a:ext cx="585216" cy="2172346"/>
          </a:xfrm>
          <a:prstGeom prst="rect">
            <a:avLst/>
          </a:prstGeom>
          <a:noFill/>
          <a:ln w="3175" cap="flat" cmpd="sng" algn="ctr">
            <a:noFill/>
            <a:prstDash val="solid"/>
            <a:headEnd type="none" w="med" len="med"/>
            <a:tailEnd type="none" w="med" len="med"/>
          </a:ln>
          <a:effectLst/>
        </p:spPr>
        <p:txBody>
          <a:bodyPr rot="0" spcFirstLastPara="0" vertOverflow="overflow" horzOverflow="overflow" vert="vert"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a:ea typeface="Segoe UI" pitchFamily="34" charset="0"/>
                <a:cs typeface="Segoe UI" pitchFamily="34" charset="0"/>
              </a:rPr>
              <a:t>Backup/restore (data + metadata)</a:t>
            </a:r>
          </a:p>
        </p:txBody>
      </p:sp>
      <p:sp>
        <p:nvSpPr>
          <p:cNvPr id="160" name="Rectangle 159">
            <a:extLst>
              <a:ext uri="{FF2B5EF4-FFF2-40B4-BE49-F238E27FC236}">
                <a16:creationId xmlns:a16="http://schemas.microsoft.com/office/drawing/2014/main" id="{AEDBDB94-20C5-4C78-9941-BC4413EC7B9A}"/>
              </a:ext>
            </a:extLst>
          </p:cNvPr>
          <p:cNvSpPr/>
          <p:nvPr/>
        </p:nvSpPr>
        <p:spPr bwMode="auto">
          <a:xfrm>
            <a:off x="10825224" y="5459591"/>
            <a:ext cx="585216" cy="886432"/>
          </a:xfrm>
          <a:prstGeom prst="rect">
            <a:avLst/>
          </a:prstGeom>
          <a:noFill/>
          <a:ln w="3175" cap="flat" cmpd="sng" algn="ctr">
            <a:noFill/>
            <a:prstDash val="solid"/>
            <a:headEnd type="none" w="med" len="med"/>
            <a:tailEnd type="none" w="med" len="med"/>
          </a:ln>
          <a:effectLst/>
        </p:spPr>
        <p:txBody>
          <a:bodyPr rot="0" spcFirstLastPara="0" vertOverflow="overflow" horzOverflow="overflow" vert="vert"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a:ea typeface="Segoe UI" pitchFamily="34" charset="0"/>
                <a:cs typeface="Segoe UI" pitchFamily="34" charset="0"/>
              </a:rPr>
              <a:t>Solutions &amp;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a:ea typeface="Segoe UI" pitchFamily="34" charset="0"/>
                <a:cs typeface="Segoe UI" pitchFamily="34" charset="0"/>
              </a:rPr>
              <a:t>Diagnostics</a:t>
            </a:r>
          </a:p>
        </p:txBody>
      </p:sp>
      <p:cxnSp>
        <p:nvCxnSpPr>
          <p:cNvPr id="161" name="Straight Connector 160">
            <a:extLst>
              <a:ext uri="{FF2B5EF4-FFF2-40B4-BE49-F238E27FC236}">
                <a16:creationId xmlns:a16="http://schemas.microsoft.com/office/drawing/2014/main" id="{3E5BB069-CA58-474B-9008-B1F0F1D9BBE5}"/>
              </a:ext>
            </a:extLst>
          </p:cNvPr>
          <p:cNvCxnSpPr>
            <a:cxnSpLocks/>
          </p:cNvCxnSpPr>
          <p:nvPr/>
        </p:nvCxnSpPr>
        <p:spPr>
          <a:xfrm rot="5400000">
            <a:off x="11117832" y="3073634"/>
            <a:ext cx="0" cy="407987"/>
          </a:xfrm>
          <a:prstGeom prst="line">
            <a:avLst/>
          </a:prstGeom>
          <a:noFill/>
          <a:ln w="3175" cap="flat" cmpd="sng" algn="ctr">
            <a:solidFill>
              <a:sysClr val="window" lastClr="FFFFFF">
                <a:lumMod val="85000"/>
              </a:sysClr>
            </a:solidFill>
            <a:prstDash val="dash"/>
            <a:headEnd type="none"/>
            <a:tailEnd type="none"/>
          </a:ln>
          <a:effectLst/>
        </p:spPr>
      </p:cxnSp>
      <p:cxnSp>
        <p:nvCxnSpPr>
          <p:cNvPr id="162" name="Straight Connector 161">
            <a:extLst>
              <a:ext uri="{FF2B5EF4-FFF2-40B4-BE49-F238E27FC236}">
                <a16:creationId xmlns:a16="http://schemas.microsoft.com/office/drawing/2014/main" id="{D6F8F2A6-AA4A-419E-A23D-1C5C7294871A}"/>
              </a:ext>
            </a:extLst>
          </p:cNvPr>
          <p:cNvCxnSpPr>
            <a:cxnSpLocks/>
          </p:cNvCxnSpPr>
          <p:nvPr/>
        </p:nvCxnSpPr>
        <p:spPr>
          <a:xfrm rot="5400000">
            <a:off x="11117832" y="5265751"/>
            <a:ext cx="0" cy="407987"/>
          </a:xfrm>
          <a:prstGeom prst="line">
            <a:avLst/>
          </a:prstGeom>
          <a:noFill/>
          <a:ln w="3175" cap="flat" cmpd="sng" algn="ctr">
            <a:solidFill>
              <a:sysClr val="window" lastClr="FFFFFF">
                <a:lumMod val="85000"/>
              </a:sysClr>
            </a:solidFill>
            <a:prstDash val="dash"/>
            <a:headEnd type="none"/>
            <a:tailEnd type="none"/>
          </a:ln>
          <a:effectLst/>
        </p:spPr>
      </p:cxnSp>
    </p:spTree>
    <p:extLst>
      <p:ext uri="{BB962C8B-B14F-4D97-AF65-F5344CB8AC3E}">
        <p14:creationId xmlns:p14="http://schemas.microsoft.com/office/powerpoint/2010/main" val="3493313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B01C1B8-A22A-44A2-9C47-5AF0414BA64A}"/>
              </a:ext>
            </a:extLst>
          </p:cNvPr>
          <p:cNvSpPr/>
          <p:nvPr/>
        </p:nvSpPr>
        <p:spPr bwMode="auto">
          <a:xfrm>
            <a:off x="5173884" y="0"/>
            <a:ext cx="7018116" cy="6858000"/>
          </a:xfrm>
          <a:prstGeom prst="rect">
            <a:avLst/>
          </a:prstGeom>
          <a:solidFill>
            <a:srgbClr val="EBEBEB"/>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12" name="Picture 2">
            <a:extLst>
              <a:ext uri="{FF2B5EF4-FFF2-40B4-BE49-F238E27FC236}">
                <a16:creationId xmlns:a16="http://schemas.microsoft.com/office/drawing/2014/main" id="{0192965E-D632-4160-B59E-7AC66E6B9E5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5384117" y="387350"/>
            <a:ext cx="6597650" cy="60833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4B04572E-2A0A-4026-B03C-7E649236EF0A}"/>
              </a:ext>
            </a:extLst>
          </p:cNvPr>
          <p:cNvSpPr txBox="1"/>
          <p:nvPr/>
        </p:nvSpPr>
        <p:spPr>
          <a:xfrm>
            <a:off x="460374" y="3115939"/>
            <a:ext cx="4451986" cy="1890088"/>
          </a:xfrm>
          <a:prstGeom prst="rect">
            <a:avLst/>
          </a:prstGeom>
          <a:noFill/>
        </p:spPr>
        <p:txBody>
          <a:bodyPr wrap="square" lIns="0" tIns="146304" rIns="182880" bIns="146304" rtlCol="0">
            <a:noAutofit/>
          </a:bodyPr>
          <a:lstStyle/>
          <a:p>
            <a:pPr marL="401638" marR="0" lvl="0" indent="-284163" algn="l" defTabSz="914400" rtl="0" eaLnBrk="1" fontAlgn="auto" latinLnBrk="0" hangingPunct="1">
              <a:lnSpc>
                <a:spcPct val="100000"/>
              </a:lnSpc>
              <a:spcBef>
                <a:spcPts val="600"/>
              </a:spcBef>
              <a:spcAft>
                <a:spcPts val="6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white"/>
                </a:solidFill>
                <a:effectLst/>
                <a:uLnTx/>
                <a:uFillTx/>
                <a:latin typeface="Segoe UI"/>
                <a:ea typeface="+mn-ea"/>
                <a:cs typeface="+mn-cs"/>
              </a:rPr>
              <a:t>Unifies data in semantic consistency</a:t>
            </a:r>
          </a:p>
          <a:p>
            <a:pPr marL="401638" marR="0" lvl="0" indent="-284163" algn="l" defTabSz="914400" rtl="0" eaLnBrk="1" fontAlgn="auto" latinLnBrk="0" hangingPunct="1">
              <a:lnSpc>
                <a:spcPct val="100000"/>
              </a:lnSpc>
              <a:spcBef>
                <a:spcPts val="600"/>
              </a:spcBef>
              <a:spcAft>
                <a:spcPts val="6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white"/>
                </a:solidFill>
                <a:effectLst/>
                <a:uLnTx/>
                <a:uFillTx/>
                <a:latin typeface="Segoe UI"/>
                <a:ea typeface="+mn-ea"/>
                <a:cs typeface="+mn-cs"/>
              </a:rPr>
              <a:t>Open-source</a:t>
            </a:r>
          </a:p>
          <a:p>
            <a:pPr marL="401638" marR="0" lvl="0" indent="-284163" algn="l" defTabSz="914400" rtl="0" eaLnBrk="1" fontAlgn="auto" latinLnBrk="0" hangingPunct="1">
              <a:lnSpc>
                <a:spcPct val="100000"/>
              </a:lnSpc>
              <a:spcBef>
                <a:spcPts val="600"/>
              </a:spcBef>
              <a:spcAft>
                <a:spcPts val="6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white"/>
                </a:solidFill>
                <a:effectLst/>
                <a:uLnTx/>
                <a:uFillTx/>
                <a:latin typeface="Segoe UI"/>
                <a:ea typeface="+mn-ea"/>
                <a:cs typeface="+mn-cs"/>
              </a:rPr>
              <a:t>Growing selection of solutions that store data in CDM form</a:t>
            </a:r>
          </a:p>
        </p:txBody>
      </p:sp>
      <p:sp>
        <p:nvSpPr>
          <p:cNvPr id="8" name="TextBox 7">
            <a:extLst>
              <a:ext uri="{FF2B5EF4-FFF2-40B4-BE49-F238E27FC236}">
                <a16:creationId xmlns:a16="http://schemas.microsoft.com/office/drawing/2014/main" id="{9EE7230B-2CF9-4852-8FEC-44D74C185C81}"/>
              </a:ext>
            </a:extLst>
          </p:cNvPr>
          <p:cNvSpPr txBox="1"/>
          <p:nvPr/>
        </p:nvSpPr>
        <p:spPr>
          <a:xfrm>
            <a:off x="460374" y="2432675"/>
            <a:ext cx="4746625" cy="683264"/>
          </a:xfrm>
          <a:prstGeom prst="rect">
            <a:avLst/>
          </a:prstGeom>
          <a:noFill/>
        </p:spPr>
        <p:txBody>
          <a:bodyPr wrap="square" lIns="0" tIns="146304" rIns="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Segoe UI Semibold"/>
                <a:ea typeface="+mn-ea"/>
                <a:cs typeface="+mn-cs"/>
              </a:rPr>
              <a:t>The Common Data Service</a:t>
            </a:r>
          </a:p>
        </p:txBody>
      </p:sp>
    </p:spTree>
    <p:extLst>
      <p:ext uri="{BB962C8B-B14F-4D97-AF65-F5344CB8AC3E}">
        <p14:creationId xmlns:p14="http://schemas.microsoft.com/office/powerpoint/2010/main" val="1802008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899AF57-5964-437D-90A9-EE3F8D89F10A}"/>
              </a:ext>
            </a:extLst>
          </p:cNvPr>
          <p:cNvSpPr>
            <a:spLocks noGrp="1"/>
          </p:cNvSpPr>
          <p:nvPr>
            <p:ph type="title"/>
          </p:nvPr>
        </p:nvSpPr>
        <p:spPr>
          <a:xfrm>
            <a:off x="539215" y="406400"/>
            <a:ext cx="11333080" cy="719740"/>
          </a:xfrm>
        </p:spPr>
        <p:txBody>
          <a:bodyPr/>
          <a:lstStyle/>
          <a:p>
            <a:r>
              <a:rPr lang="en-AU" sz="3600" spc="-50" dirty="0">
                <a:ln w="3175">
                  <a:noFill/>
                </a:ln>
                <a:solidFill>
                  <a:srgbClr val="1A1A1A"/>
                </a:solidFill>
                <a:latin typeface="Segoe UI Semibold"/>
                <a:ea typeface="+mn-ea"/>
                <a:cs typeface="Segoe UI" pitchFamily="34" charset="0"/>
              </a:rPr>
              <a:t>Course Overview</a:t>
            </a:r>
          </a:p>
        </p:txBody>
      </p:sp>
      <p:graphicFrame>
        <p:nvGraphicFramePr>
          <p:cNvPr id="4" name="Content Placeholder 4">
            <a:extLst>
              <a:ext uri="{FF2B5EF4-FFF2-40B4-BE49-F238E27FC236}">
                <a16:creationId xmlns:a16="http://schemas.microsoft.com/office/drawing/2014/main" id="{6C5676AD-2E8E-4C68-BD5E-C540499153DB}"/>
              </a:ext>
            </a:extLst>
          </p:cNvPr>
          <p:cNvGraphicFramePr>
            <a:graphicFrameLocks/>
          </p:cNvGraphicFramePr>
          <p:nvPr>
            <p:extLst>
              <p:ext uri="{D42A27DB-BD31-4B8C-83A1-F6EECF244321}">
                <p14:modId xmlns:p14="http://schemas.microsoft.com/office/powerpoint/2010/main" val="52038271"/>
              </p:ext>
            </p:extLst>
          </p:nvPr>
        </p:nvGraphicFramePr>
        <p:xfrm>
          <a:off x="539215" y="1404257"/>
          <a:ext cx="11223248" cy="46863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9693396"/>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Oval 109">
            <a:extLst>
              <a:ext uri="{FF2B5EF4-FFF2-40B4-BE49-F238E27FC236}">
                <a16:creationId xmlns:a16="http://schemas.microsoft.com/office/drawing/2014/main" id="{E0A92949-3043-485A-B0E8-4B0EB793C1F4}"/>
              </a:ext>
            </a:extLst>
          </p:cNvPr>
          <p:cNvSpPr/>
          <p:nvPr/>
        </p:nvSpPr>
        <p:spPr bwMode="auto">
          <a:xfrm rot="5400000" flipH="1">
            <a:off x="7307704" y="3704425"/>
            <a:ext cx="3022042" cy="1104307"/>
          </a:xfrm>
          <a:custGeom>
            <a:avLst/>
            <a:gdLst>
              <a:gd name="connsiteX0" fmla="*/ 0 w 4439378"/>
              <a:gd name="connsiteY0" fmla="*/ 2219689 h 4439378"/>
              <a:gd name="connsiteX1" fmla="*/ 2219689 w 4439378"/>
              <a:gd name="connsiteY1" fmla="*/ 0 h 4439378"/>
              <a:gd name="connsiteX2" fmla="*/ 4439378 w 4439378"/>
              <a:gd name="connsiteY2" fmla="*/ 2219689 h 4439378"/>
              <a:gd name="connsiteX3" fmla="*/ 2219689 w 4439378"/>
              <a:gd name="connsiteY3" fmla="*/ 4439378 h 4439378"/>
              <a:gd name="connsiteX4" fmla="*/ 0 w 4439378"/>
              <a:gd name="connsiteY4" fmla="*/ 2219689 h 4439378"/>
              <a:gd name="connsiteX0" fmla="*/ 2219689 w 4439378"/>
              <a:gd name="connsiteY0" fmla="*/ 4439378 h 4530818"/>
              <a:gd name="connsiteX1" fmla="*/ 0 w 4439378"/>
              <a:gd name="connsiteY1" fmla="*/ 2219689 h 4530818"/>
              <a:gd name="connsiteX2" fmla="*/ 2219689 w 4439378"/>
              <a:gd name="connsiteY2" fmla="*/ 0 h 4530818"/>
              <a:gd name="connsiteX3" fmla="*/ 4439378 w 4439378"/>
              <a:gd name="connsiteY3" fmla="*/ 2219689 h 4530818"/>
              <a:gd name="connsiteX4" fmla="*/ 2311129 w 4439378"/>
              <a:gd name="connsiteY4" fmla="*/ 4530818 h 4530818"/>
              <a:gd name="connsiteX0" fmla="*/ 2219689 w 4439378"/>
              <a:gd name="connsiteY0" fmla="*/ 4439378 h 4439378"/>
              <a:gd name="connsiteX1" fmla="*/ 0 w 4439378"/>
              <a:gd name="connsiteY1" fmla="*/ 2219689 h 4439378"/>
              <a:gd name="connsiteX2" fmla="*/ 2219689 w 4439378"/>
              <a:gd name="connsiteY2" fmla="*/ 0 h 4439378"/>
              <a:gd name="connsiteX3" fmla="*/ 4439378 w 4439378"/>
              <a:gd name="connsiteY3" fmla="*/ 2219689 h 4439378"/>
              <a:gd name="connsiteX0" fmla="*/ 0 w 4439378"/>
              <a:gd name="connsiteY0" fmla="*/ 2219689 h 2219689"/>
              <a:gd name="connsiteX1" fmla="*/ 2219689 w 4439378"/>
              <a:gd name="connsiteY1" fmla="*/ 0 h 2219689"/>
              <a:gd name="connsiteX2" fmla="*/ 4439378 w 4439378"/>
              <a:gd name="connsiteY2" fmla="*/ 2219689 h 2219689"/>
            </a:gdLst>
            <a:ahLst/>
            <a:cxnLst>
              <a:cxn ang="0">
                <a:pos x="connsiteX0" y="connsiteY0"/>
              </a:cxn>
              <a:cxn ang="0">
                <a:pos x="connsiteX1" y="connsiteY1"/>
              </a:cxn>
              <a:cxn ang="0">
                <a:pos x="connsiteX2" y="connsiteY2"/>
              </a:cxn>
            </a:cxnLst>
            <a:rect l="l" t="t" r="r" b="b"/>
            <a:pathLst>
              <a:path w="4439378" h="2219689">
                <a:moveTo>
                  <a:pt x="0" y="2219689"/>
                </a:moveTo>
                <a:cubicBezTo>
                  <a:pt x="0" y="993789"/>
                  <a:pt x="993789" y="0"/>
                  <a:pt x="2219689" y="0"/>
                </a:cubicBezTo>
                <a:cubicBezTo>
                  <a:pt x="3445589" y="0"/>
                  <a:pt x="4439378" y="993789"/>
                  <a:pt x="4439378" y="2219689"/>
                </a:cubicBezTo>
              </a:path>
            </a:pathLst>
          </a:custGeom>
          <a:noFill/>
          <a:ln w="15875" cap="flat" cmpd="sng" algn="ctr">
            <a:gradFill flip="none" rotWithShape="1">
              <a:gsLst>
                <a:gs pos="0">
                  <a:schemeClr val="tx1">
                    <a:alpha val="24000"/>
                  </a:schemeClr>
                </a:gs>
                <a:gs pos="100000">
                  <a:schemeClr val="tx1"/>
                </a:gs>
              </a:gsLst>
              <a:lin ang="0" scaled="1"/>
              <a:tileRect/>
            </a:gradFill>
            <a:prstDash val="dash"/>
            <a:headEnd type="none" w="lg" len="med"/>
            <a:tailEnd type="none" w="lg"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Oval 3">
            <a:extLst>
              <a:ext uri="{FF2B5EF4-FFF2-40B4-BE49-F238E27FC236}">
                <a16:creationId xmlns:a16="http://schemas.microsoft.com/office/drawing/2014/main" id="{F32B5BEE-AC04-4EA5-9196-6753E34FF669}"/>
              </a:ext>
            </a:extLst>
          </p:cNvPr>
          <p:cNvSpPr/>
          <p:nvPr/>
        </p:nvSpPr>
        <p:spPr bwMode="auto">
          <a:xfrm>
            <a:off x="8113970" y="2555203"/>
            <a:ext cx="471893" cy="471893"/>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6" name="Oval 109">
            <a:extLst>
              <a:ext uri="{FF2B5EF4-FFF2-40B4-BE49-F238E27FC236}">
                <a16:creationId xmlns:a16="http://schemas.microsoft.com/office/drawing/2014/main" id="{CDDD8483-15D7-4D70-9E21-AFFB3FE96AED}"/>
              </a:ext>
            </a:extLst>
          </p:cNvPr>
          <p:cNvSpPr/>
          <p:nvPr/>
        </p:nvSpPr>
        <p:spPr bwMode="auto">
          <a:xfrm rot="5400000" flipV="1">
            <a:off x="1971334" y="3704429"/>
            <a:ext cx="3022050" cy="1104307"/>
          </a:xfrm>
          <a:custGeom>
            <a:avLst/>
            <a:gdLst>
              <a:gd name="connsiteX0" fmla="*/ 0 w 4439378"/>
              <a:gd name="connsiteY0" fmla="*/ 2219689 h 4439378"/>
              <a:gd name="connsiteX1" fmla="*/ 2219689 w 4439378"/>
              <a:gd name="connsiteY1" fmla="*/ 0 h 4439378"/>
              <a:gd name="connsiteX2" fmla="*/ 4439378 w 4439378"/>
              <a:gd name="connsiteY2" fmla="*/ 2219689 h 4439378"/>
              <a:gd name="connsiteX3" fmla="*/ 2219689 w 4439378"/>
              <a:gd name="connsiteY3" fmla="*/ 4439378 h 4439378"/>
              <a:gd name="connsiteX4" fmla="*/ 0 w 4439378"/>
              <a:gd name="connsiteY4" fmla="*/ 2219689 h 4439378"/>
              <a:gd name="connsiteX0" fmla="*/ 2219689 w 4439378"/>
              <a:gd name="connsiteY0" fmla="*/ 4439378 h 4530818"/>
              <a:gd name="connsiteX1" fmla="*/ 0 w 4439378"/>
              <a:gd name="connsiteY1" fmla="*/ 2219689 h 4530818"/>
              <a:gd name="connsiteX2" fmla="*/ 2219689 w 4439378"/>
              <a:gd name="connsiteY2" fmla="*/ 0 h 4530818"/>
              <a:gd name="connsiteX3" fmla="*/ 4439378 w 4439378"/>
              <a:gd name="connsiteY3" fmla="*/ 2219689 h 4530818"/>
              <a:gd name="connsiteX4" fmla="*/ 2311129 w 4439378"/>
              <a:gd name="connsiteY4" fmla="*/ 4530818 h 4530818"/>
              <a:gd name="connsiteX0" fmla="*/ 2219689 w 4439378"/>
              <a:gd name="connsiteY0" fmla="*/ 4439378 h 4439378"/>
              <a:gd name="connsiteX1" fmla="*/ 0 w 4439378"/>
              <a:gd name="connsiteY1" fmla="*/ 2219689 h 4439378"/>
              <a:gd name="connsiteX2" fmla="*/ 2219689 w 4439378"/>
              <a:gd name="connsiteY2" fmla="*/ 0 h 4439378"/>
              <a:gd name="connsiteX3" fmla="*/ 4439378 w 4439378"/>
              <a:gd name="connsiteY3" fmla="*/ 2219689 h 4439378"/>
              <a:gd name="connsiteX0" fmla="*/ 0 w 4439378"/>
              <a:gd name="connsiteY0" fmla="*/ 2219689 h 2219689"/>
              <a:gd name="connsiteX1" fmla="*/ 2219689 w 4439378"/>
              <a:gd name="connsiteY1" fmla="*/ 0 h 2219689"/>
              <a:gd name="connsiteX2" fmla="*/ 4439378 w 4439378"/>
              <a:gd name="connsiteY2" fmla="*/ 2219689 h 2219689"/>
            </a:gdLst>
            <a:ahLst/>
            <a:cxnLst>
              <a:cxn ang="0">
                <a:pos x="connsiteX0" y="connsiteY0"/>
              </a:cxn>
              <a:cxn ang="0">
                <a:pos x="connsiteX1" y="connsiteY1"/>
              </a:cxn>
              <a:cxn ang="0">
                <a:pos x="connsiteX2" y="connsiteY2"/>
              </a:cxn>
            </a:cxnLst>
            <a:rect l="l" t="t" r="r" b="b"/>
            <a:pathLst>
              <a:path w="4439378" h="2219689">
                <a:moveTo>
                  <a:pt x="0" y="2219689"/>
                </a:moveTo>
                <a:cubicBezTo>
                  <a:pt x="0" y="993789"/>
                  <a:pt x="993789" y="0"/>
                  <a:pt x="2219689" y="0"/>
                </a:cubicBezTo>
                <a:cubicBezTo>
                  <a:pt x="3445589" y="0"/>
                  <a:pt x="4439378" y="993789"/>
                  <a:pt x="4439378" y="2219689"/>
                </a:cubicBezTo>
              </a:path>
            </a:pathLst>
          </a:custGeom>
          <a:noFill/>
          <a:ln w="15875" cap="flat" cmpd="sng" algn="ctr">
            <a:gradFill flip="none" rotWithShape="1">
              <a:gsLst>
                <a:gs pos="0">
                  <a:schemeClr val="tx1">
                    <a:alpha val="24000"/>
                  </a:schemeClr>
                </a:gs>
                <a:gs pos="100000">
                  <a:schemeClr val="tx1"/>
                </a:gs>
              </a:gsLst>
              <a:lin ang="0" scaled="1"/>
              <a:tileRect/>
            </a:gradFill>
            <a:prstDash val="dash"/>
            <a:headEnd type="none" w="lg" len="med"/>
            <a:tailEnd type="none" w="lg"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Rectangle 2">
            <a:extLst>
              <a:ext uri="{FF2B5EF4-FFF2-40B4-BE49-F238E27FC236}">
                <a16:creationId xmlns:a16="http://schemas.microsoft.com/office/drawing/2014/main" id="{22EFCA39-FAF6-4537-9949-7808A37737E8}"/>
              </a:ext>
            </a:extLst>
          </p:cNvPr>
          <p:cNvSpPr/>
          <p:nvPr/>
        </p:nvSpPr>
        <p:spPr bwMode="auto">
          <a:xfrm>
            <a:off x="3520703" y="5510676"/>
            <a:ext cx="923405" cy="40615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6" name="Oval 105">
            <a:extLst>
              <a:ext uri="{FF2B5EF4-FFF2-40B4-BE49-F238E27FC236}">
                <a16:creationId xmlns:a16="http://schemas.microsoft.com/office/drawing/2014/main" id="{6B3C5AA5-F6F9-4D8A-901B-38F306BEEC7C}"/>
              </a:ext>
            </a:extLst>
          </p:cNvPr>
          <p:cNvSpPr/>
          <p:nvPr/>
        </p:nvSpPr>
        <p:spPr bwMode="auto">
          <a:xfrm>
            <a:off x="6576297" y="2531115"/>
            <a:ext cx="1184716" cy="1184716"/>
          </a:xfrm>
          <a:prstGeom prst="ellipse">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7" name="Oval 106">
            <a:extLst>
              <a:ext uri="{FF2B5EF4-FFF2-40B4-BE49-F238E27FC236}">
                <a16:creationId xmlns:a16="http://schemas.microsoft.com/office/drawing/2014/main" id="{EA4E9A90-5A00-4944-9795-582EA895DF66}"/>
              </a:ext>
            </a:extLst>
          </p:cNvPr>
          <p:cNvSpPr/>
          <p:nvPr/>
        </p:nvSpPr>
        <p:spPr bwMode="auto">
          <a:xfrm>
            <a:off x="4368385" y="2531115"/>
            <a:ext cx="1184716" cy="1184716"/>
          </a:xfrm>
          <a:prstGeom prst="ellipse">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Title 19">
            <a:extLst>
              <a:ext uri="{FF2B5EF4-FFF2-40B4-BE49-F238E27FC236}">
                <a16:creationId xmlns:a16="http://schemas.microsoft.com/office/drawing/2014/main" id="{BBF21939-64D5-45AE-8DBA-2337A4E78233}"/>
              </a:ext>
            </a:extLst>
          </p:cNvPr>
          <p:cNvSpPr>
            <a:spLocks noGrp="1"/>
          </p:cNvSpPr>
          <p:nvPr>
            <p:ph type="title"/>
          </p:nvPr>
        </p:nvSpPr>
        <p:spPr>
          <a:xfrm>
            <a:off x="242687" y="94575"/>
            <a:ext cx="11682664" cy="553998"/>
          </a:xfrm>
        </p:spPr>
        <p:txBody>
          <a:bodyPr vert="horz" wrap="square" lIns="0" tIns="0" rIns="0" bIns="0" rtlCol="0" anchor="t">
            <a:spAutoFit/>
          </a:bodyPr>
          <a:lstStyle/>
          <a:p>
            <a:pPr defTabSz="932742">
              <a:spcBef>
                <a:spcPct val="0"/>
              </a:spcBef>
            </a:pPr>
            <a:r>
              <a:rPr lang="en-US" sz="4000" b="1" spc="-147" dirty="0">
                <a:ln w="3175">
                  <a:noFill/>
                </a:ln>
                <a:solidFill>
                  <a:srgbClr val="7030A0"/>
                </a:solidFill>
                <a:ea typeface="+mn-ea"/>
                <a:cs typeface="Segoe UI" pitchFamily="34" charset="0"/>
              </a:rPr>
              <a:t>Azure + Power Platform = Build apps faster than ever before</a:t>
            </a:r>
          </a:p>
        </p:txBody>
      </p:sp>
      <p:cxnSp>
        <p:nvCxnSpPr>
          <p:cNvPr id="35" name="Straight Connector 34">
            <a:extLst>
              <a:ext uri="{FF2B5EF4-FFF2-40B4-BE49-F238E27FC236}">
                <a16:creationId xmlns:a16="http://schemas.microsoft.com/office/drawing/2014/main" id="{005CF0F6-CDCB-4F92-B963-735DF1CB13D1}"/>
              </a:ext>
            </a:extLst>
          </p:cNvPr>
          <p:cNvCxnSpPr/>
          <p:nvPr/>
        </p:nvCxnSpPr>
        <p:spPr>
          <a:xfrm>
            <a:off x="2043466" y="3544202"/>
            <a:ext cx="7496175" cy="0"/>
          </a:xfrm>
          <a:prstGeom prst="line">
            <a:avLst/>
          </a:prstGeom>
          <a:ln w="158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F4C7EDB8-A88C-4A89-9016-AD39709358B1}"/>
              </a:ext>
            </a:extLst>
          </p:cNvPr>
          <p:cNvCxnSpPr/>
          <p:nvPr/>
        </p:nvCxnSpPr>
        <p:spPr>
          <a:xfrm>
            <a:off x="2043466" y="4886181"/>
            <a:ext cx="7496175" cy="0"/>
          </a:xfrm>
          <a:prstGeom prst="line">
            <a:avLst/>
          </a:prstGeom>
          <a:ln w="158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6BE7E73A-55A1-4FDE-B198-CFDAA88314C6}"/>
              </a:ext>
            </a:extLst>
          </p:cNvPr>
          <p:cNvSpPr/>
          <p:nvPr/>
        </p:nvSpPr>
        <p:spPr bwMode="auto">
          <a:xfrm>
            <a:off x="2063047" y="2623037"/>
            <a:ext cx="1104307" cy="50035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3C3C41"/>
                    </a:gs>
                    <a:gs pos="100000">
                      <a:srgbClr val="3C3C41"/>
                    </a:gs>
                  </a:gsLst>
                  <a:lin ang="5400000" scaled="0"/>
                </a:gradFill>
                <a:effectLst/>
                <a:uLnTx/>
                <a:uFillTx/>
                <a:latin typeface="Segoe UI Semibold"/>
                <a:ea typeface="Segoe UI" pitchFamily="34" charset="0"/>
                <a:cs typeface="Segoe UI" pitchFamily="34" charset="0"/>
              </a:rPr>
              <a:t>Power</a:t>
            </a:r>
            <a:br>
              <a:rPr kumimoji="0" lang="en-US" sz="1600" b="0" i="0" u="none" strike="noStrike" kern="1200" cap="none" spc="0" normalizeH="0" baseline="0" noProof="0">
                <a:ln>
                  <a:noFill/>
                </a:ln>
                <a:gradFill>
                  <a:gsLst>
                    <a:gs pos="0">
                      <a:srgbClr val="3C3C41"/>
                    </a:gs>
                    <a:gs pos="100000">
                      <a:srgbClr val="3C3C41"/>
                    </a:gs>
                  </a:gsLst>
                  <a:lin ang="5400000" scaled="0"/>
                </a:gradFill>
                <a:effectLst/>
                <a:uLnTx/>
                <a:uFillTx/>
                <a:latin typeface="Segoe UI Semibold"/>
                <a:ea typeface="Segoe UI" pitchFamily="34" charset="0"/>
                <a:cs typeface="Segoe UI" pitchFamily="34" charset="0"/>
              </a:rPr>
            </a:br>
            <a:r>
              <a:rPr kumimoji="0" lang="en-US" sz="1600" b="0" i="0" u="none" strike="noStrike" kern="1200" cap="none" spc="0" normalizeH="0" baseline="0" noProof="0">
                <a:ln>
                  <a:noFill/>
                </a:ln>
                <a:gradFill>
                  <a:gsLst>
                    <a:gs pos="0">
                      <a:srgbClr val="3C3C41"/>
                    </a:gs>
                    <a:gs pos="100000">
                      <a:srgbClr val="3C3C41"/>
                    </a:gs>
                  </a:gsLst>
                  <a:lin ang="5400000" scaled="0"/>
                </a:gradFill>
                <a:effectLst/>
                <a:uLnTx/>
                <a:uFillTx/>
                <a:latin typeface="Segoe UI Semibold"/>
                <a:ea typeface="Segoe UI" pitchFamily="34" charset="0"/>
                <a:cs typeface="Segoe UI" pitchFamily="34" charset="0"/>
              </a:rPr>
              <a:t>Platform</a:t>
            </a:r>
          </a:p>
        </p:txBody>
      </p:sp>
      <p:sp>
        <p:nvSpPr>
          <p:cNvPr id="75" name="Rectangle 74">
            <a:extLst>
              <a:ext uri="{FF2B5EF4-FFF2-40B4-BE49-F238E27FC236}">
                <a16:creationId xmlns:a16="http://schemas.microsoft.com/office/drawing/2014/main" id="{C60A7F67-D8D0-4BFA-81D1-31A425BFFCB6}"/>
              </a:ext>
            </a:extLst>
          </p:cNvPr>
          <p:cNvSpPr/>
          <p:nvPr/>
        </p:nvSpPr>
        <p:spPr bwMode="auto">
          <a:xfrm>
            <a:off x="2063047" y="3965016"/>
            <a:ext cx="981360" cy="50035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3C3C41"/>
                    </a:gs>
                    <a:gs pos="100000">
                      <a:srgbClr val="3C3C41"/>
                    </a:gs>
                  </a:gsLst>
                  <a:lin ang="5400000" scaled="0"/>
                </a:gradFill>
                <a:effectLst/>
                <a:uLnTx/>
                <a:uFillTx/>
                <a:latin typeface="Segoe UI Semibold"/>
                <a:ea typeface="Segoe UI" pitchFamily="34" charset="0"/>
                <a:cs typeface="Segoe UI" pitchFamily="34" charset="0"/>
              </a:rPr>
              <a:t>Azure </a:t>
            </a:r>
            <a:br>
              <a:rPr kumimoji="0" lang="en-US" sz="1600" b="0" i="0" u="none" strike="noStrike" kern="1200" cap="none" spc="0" normalizeH="0" baseline="0" noProof="0">
                <a:ln>
                  <a:noFill/>
                </a:ln>
                <a:gradFill>
                  <a:gsLst>
                    <a:gs pos="0">
                      <a:srgbClr val="3C3C41"/>
                    </a:gs>
                    <a:gs pos="100000">
                      <a:srgbClr val="3C3C41"/>
                    </a:gs>
                  </a:gsLst>
                  <a:lin ang="5400000" scaled="0"/>
                </a:gradFill>
                <a:effectLst/>
                <a:uLnTx/>
                <a:uFillTx/>
                <a:latin typeface="Segoe UI Semibold"/>
                <a:ea typeface="Segoe UI" pitchFamily="34" charset="0"/>
                <a:cs typeface="Segoe UI" pitchFamily="34" charset="0"/>
              </a:rPr>
            </a:br>
            <a:r>
              <a:rPr kumimoji="0" lang="en-US" sz="1600" b="0" i="0" u="none" strike="noStrike" kern="1200" cap="none" spc="0" normalizeH="0" baseline="0" noProof="0">
                <a:ln>
                  <a:noFill/>
                </a:ln>
                <a:gradFill>
                  <a:gsLst>
                    <a:gs pos="0">
                      <a:srgbClr val="3C3C41"/>
                    </a:gs>
                    <a:gs pos="100000">
                      <a:srgbClr val="3C3C41"/>
                    </a:gs>
                  </a:gsLst>
                  <a:lin ang="5400000" scaled="0"/>
                </a:gradFill>
                <a:effectLst/>
                <a:uLnTx/>
                <a:uFillTx/>
                <a:latin typeface="Segoe UI Semibold"/>
                <a:ea typeface="Segoe UI" pitchFamily="34" charset="0"/>
                <a:cs typeface="Segoe UI" pitchFamily="34" charset="0"/>
              </a:rPr>
              <a:t>services</a:t>
            </a:r>
          </a:p>
        </p:txBody>
      </p:sp>
      <p:sp>
        <p:nvSpPr>
          <p:cNvPr id="76" name="Rectangle 75">
            <a:extLst>
              <a:ext uri="{FF2B5EF4-FFF2-40B4-BE49-F238E27FC236}">
                <a16:creationId xmlns:a16="http://schemas.microsoft.com/office/drawing/2014/main" id="{3EE8E3A7-D28B-49F6-9862-3ADC8B4BD965}"/>
              </a:ext>
            </a:extLst>
          </p:cNvPr>
          <p:cNvSpPr/>
          <p:nvPr/>
        </p:nvSpPr>
        <p:spPr bwMode="auto">
          <a:xfrm>
            <a:off x="2063047" y="5306994"/>
            <a:ext cx="2065348" cy="50035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3C3C41"/>
                    </a:gs>
                    <a:gs pos="100000">
                      <a:srgbClr val="3C3C41"/>
                    </a:gs>
                  </a:gsLst>
                  <a:lin ang="5400000" scaled="0"/>
                </a:gradFill>
                <a:effectLst/>
                <a:uLnTx/>
                <a:uFillTx/>
                <a:latin typeface="Segoe UI Semibold"/>
                <a:ea typeface="Segoe UI" pitchFamily="34" charset="0"/>
                <a:cs typeface="Segoe UI" pitchFamily="34" charset="0"/>
              </a:rPr>
              <a:t>Azure </a:t>
            </a:r>
            <a:br>
              <a:rPr kumimoji="0" lang="en-US" sz="1600" b="0" i="0" u="none" strike="noStrike" kern="1200" cap="none" spc="0" normalizeH="0" baseline="0" noProof="0">
                <a:ln>
                  <a:noFill/>
                </a:ln>
                <a:gradFill>
                  <a:gsLst>
                    <a:gs pos="0">
                      <a:srgbClr val="3C3C41"/>
                    </a:gs>
                    <a:gs pos="100000">
                      <a:srgbClr val="3C3C41"/>
                    </a:gs>
                  </a:gsLst>
                  <a:lin ang="5400000" scaled="0"/>
                </a:gradFill>
                <a:effectLst/>
                <a:uLnTx/>
                <a:uFillTx/>
                <a:latin typeface="Segoe UI Semibold"/>
                <a:ea typeface="Segoe UI" pitchFamily="34" charset="0"/>
                <a:cs typeface="Segoe UI" pitchFamily="34" charset="0"/>
              </a:rPr>
            </a:br>
            <a:r>
              <a:rPr kumimoji="0" lang="en-US" sz="1600" b="0" i="0" u="none" strike="noStrike" kern="1200" cap="none" spc="0" normalizeH="0" baseline="0" noProof="0">
                <a:ln>
                  <a:noFill/>
                </a:ln>
                <a:gradFill>
                  <a:gsLst>
                    <a:gs pos="0">
                      <a:srgbClr val="3C3C41"/>
                    </a:gs>
                    <a:gs pos="100000">
                      <a:srgbClr val="3C3C41"/>
                    </a:gs>
                  </a:gsLst>
                  <a:lin ang="5400000" scaled="0"/>
                </a:gradFill>
                <a:effectLst/>
                <a:uLnTx/>
                <a:uFillTx/>
                <a:latin typeface="Segoe UI Semibold"/>
                <a:ea typeface="Segoe UI" pitchFamily="34" charset="0"/>
                <a:cs typeface="Segoe UI" pitchFamily="34" charset="0"/>
              </a:rPr>
              <a:t>Data Services</a:t>
            </a:r>
          </a:p>
        </p:txBody>
      </p:sp>
      <p:sp>
        <p:nvSpPr>
          <p:cNvPr id="45" name="Rectangle 44">
            <a:extLst>
              <a:ext uri="{FF2B5EF4-FFF2-40B4-BE49-F238E27FC236}">
                <a16:creationId xmlns:a16="http://schemas.microsoft.com/office/drawing/2014/main" id="{31C4964B-B374-4838-A2ED-1D3345C20BE7}"/>
              </a:ext>
            </a:extLst>
          </p:cNvPr>
          <p:cNvSpPr/>
          <p:nvPr/>
        </p:nvSpPr>
        <p:spPr bwMode="auto">
          <a:xfrm>
            <a:off x="9737397" y="2363585"/>
            <a:ext cx="158873" cy="866778"/>
          </a:xfrm>
          <a:custGeom>
            <a:avLst/>
            <a:gdLst>
              <a:gd name="connsiteX0" fmla="*/ 0 w 844403"/>
              <a:gd name="connsiteY0" fmla="*/ 0 h 1219200"/>
              <a:gd name="connsiteX1" fmla="*/ 844403 w 844403"/>
              <a:gd name="connsiteY1" fmla="*/ 0 h 1219200"/>
              <a:gd name="connsiteX2" fmla="*/ 844403 w 844403"/>
              <a:gd name="connsiteY2" fmla="*/ 1219200 h 1219200"/>
              <a:gd name="connsiteX3" fmla="*/ 0 w 844403"/>
              <a:gd name="connsiteY3" fmla="*/ 1219200 h 1219200"/>
              <a:gd name="connsiteX4" fmla="*/ 0 w 844403"/>
              <a:gd name="connsiteY4" fmla="*/ 0 h 1219200"/>
              <a:gd name="connsiteX0" fmla="*/ 0 w 844403"/>
              <a:gd name="connsiteY0" fmla="*/ 0 h 1219200"/>
              <a:gd name="connsiteX1" fmla="*/ 844403 w 844403"/>
              <a:gd name="connsiteY1" fmla="*/ 0 h 1219200"/>
              <a:gd name="connsiteX2" fmla="*/ 844403 w 844403"/>
              <a:gd name="connsiteY2" fmla="*/ 1219200 h 1219200"/>
              <a:gd name="connsiteX3" fmla="*/ 0 w 844403"/>
              <a:gd name="connsiteY3" fmla="*/ 1219200 h 1219200"/>
              <a:gd name="connsiteX4" fmla="*/ 91440 w 844403"/>
              <a:gd name="connsiteY4" fmla="*/ 91440 h 1219200"/>
              <a:gd name="connsiteX0" fmla="*/ 0 w 844403"/>
              <a:gd name="connsiteY0" fmla="*/ 0 h 1219200"/>
              <a:gd name="connsiteX1" fmla="*/ 844403 w 844403"/>
              <a:gd name="connsiteY1" fmla="*/ 0 h 1219200"/>
              <a:gd name="connsiteX2" fmla="*/ 844403 w 844403"/>
              <a:gd name="connsiteY2" fmla="*/ 1219200 h 1219200"/>
              <a:gd name="connsiteX3" fmla="*/ 0 w 844403"/>
              <a:gd name="connsiteY3" fmla="*/ 1219200 h 1219200"/>
            </a:gdLst>
            <a:ahLst/>
            <a:cxnLst>
              <a:cxn ang="0">
                <a:pos x="connsiteX0" y="connsiteY0"/>
              </a:cxn>
              <a:cxn ang="0">
                <a:pos x="connsiteX1" y="connsiteY1"/>
              </a:cxn>
              <a:cxn ang="0">
                <a:pos x="connsiteX2" y="connsiteY2"/>
              </a:cxn>
              <a:cxn ang="0">
                <a:pos x="connsiteX3" y="connsiteY3"/>
              </a:cxn>
            </a:cxnLst>
            <a:rect l="l" t="t" r="r" b="b"/>
            <a:pathLst>
              <a:path w="844403" h="1219200">
                <a:moveTo>
                  <a:pt x="0" y="0"/>
                </a:moveTo>
                <a:lnTo>
                  <a:pt x="844403" y="0"/>
                </a:lnTo>
                <a:lnTo>
                  <a:pt x="844403" y="1219200"/>
                </a:lnTo>
                <a:lnTo>
                  <a:pt x="0" y="1219200"/>
                </a:lnTo>
              </a:path>
            </a:pathLst>
          </a:custGeom>
          <a:ln w="2222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8" name="Rectangle 44">
            <a:extLst>
              <a:ext uri="{FF2B5EF4-FFF2-40B4-BE49-F238E27FC236}">
                <a16:creationId xmlns:a16="http://schemas.microsoft.com/office/drawing/2014/main" id="{6FA2B741-F970-4DF6-BC21-94D91AD0394F}"/>
              </a:ext>
            </a:extLst>
          </p:cNvPr>
          <p:cNvSpPr/>
          <p:nvPr/>
        </p:nvSpPr>
        <p:spPr bwMode="auto">
          <a:xfrm>
            <a:off x="9737397" y="3544203"/>
            <a:ext cx="158873" cy="2466402"/>
          </a:xfrm>
          <a:custGeom>
            <a:avLst/>
            <a:gdLst>
              <a:gd name="connsiteX0" fmla="*/ 0 w 844403"/>
              <a:gd name="connsiteY0" fmla="*/ 0 h 1219200"/>
              <a:gd name="connsiteX1" fmla="*/ 844403 w 844403"/>
              <a:gd name="connsiteY1" fmla="*/ 0 h 1219200"/>
              <a:gd name="connsiteX2" fmla="*/ 844403 w 844403"/>
              <a:gd name="connsiteY2" fmla="*/ 1219200 h 1219200"/>
              <a:gd name="connsiteX3" fmla="*/ 0 w 844403"/>
              <a:gd name="connsiteY3" fmla="*/ 1219200 h 1219200"/>
              <a:gd name="connsiteX4" fmla="*/ 0 w 844403"/>
              <a:gd name="connsiteY4" fmla="*/ 0 h 1219200"/>
              <a:gd name="connsiteX0" fmla="*/ 0 w 844403"/>
              <a:gd name="connsiteY0" fmla="*/ 0 h 1219200"/>
              <a:gd name="connsiteX1" fmla="*/ 844403 w 844403"/>
              <a:gd name="connsiteY1" fmla="*/ 0 h 1219200"/>
              <a:gd name="connsiteX2" fmla="*/ 844403 w 844403"/>
              <a:gd name="connsiteY2" fmla="*/ 1219200 h 1219200"/>
              <a:gd name="connsiteX3" fmla="*/ 0 w 844403"/>
              <a:gd name="connsiteY3" fmla="*/ 1219200 h 1219200"/>
              <a:gd name="connsiteX4" fmla="*/ 91440 w 844403"/>
              <a:gd name="connsiteY4" fmla="*/ 91440 h 1219200"/>
              <a:gd name="connsiteX0" fmla="*/ 0 w 844403"/>
              <a:gd name="connsiteY0" fmla="*/ 0 h 1219200"/>
              <a:gd name="connsiteX1" fmla="*/ 844403 w 844403"/>
              <a:gd name="connsiteY1" fmla="*/ 0 h 1219200"/>
              <a:gd name="connsiteX2" fmla="*/ 844403 w 844403"/>
              <a:gd name="connsiteY2" fmla="*/ 1219200 h 1219200"/>
              <a:gd name="connsiteX3" fmla="*/ 0 w 844403"/>
              <a:gd name="connsiteY3" fmla="*/ 1219200 h 1219200"/>
            </a:gdLst>
            <a:ahLst/>
            <a:cxnLst>
              <a:cxn ang="0">
                <a:pos x="connsiteX0" y="connsiteY0"/>
              </a:cxn>
              <a:cxn ang="0">
                <a:pos x="connsiteX1" y="connsiteY1"/>
              </a:cxn>
              <a:cxn ang="0">
                <a:pos x="connsiteX2" y="connsiteY2"/>
              </a:cxn>
              <a:cxn ang="0">
                <a:pos x="connsiteX3" y="connsiteY3"/>
              </a:cxn>
            </a:cxnLst>
            <a:rect l="l" t="t" r="r" b="b"/>
            <a:pathLst>
              <a:path w="844403" h="1219200">
                <a:moveTo>
                  <a:pt x="0" y="0"/>
                </a:moveTo>
                <a:lnTo>
                  <a:pt x="844403" y="0"/>
                </a:lnTo>
                <a:lnTo>
                  <a:pt x="844403" y="1219200"/>
                </a:lnTo>
                <a:lnTo>
                  <a:pt x="0" y="1219200"/>
                </a:lnTo>
              </a:path>
            </a:pathLst>
          </a:custGeom>
          <a:ln w="2222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2" name="Rectangle 81">
            <a:extLst>
              <a:ext uri="{FF2B5EF4-FFF2-40B4-BE49-F238E27FC236}">
                <a16:creationId xmlns:a16="http://schemas.microsoft.com/office/drawing/2014/main" id="{DCC83065-A3AF-4C73-8263-A2E81B535327}"/>
              </a:ext>
            </a:extLst>
          </p:cNvPr>
          <p:cNvSpPr/>
          <p:nvPr/>
        </p:nvSpPr>
        <p:spPr bwMode="auto">
          <a:xfrm>
            <a:off x="10164779" y="2719324"/>
            <a:ext cx="1930400" cy="3077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3C3C41"/>
                    </a:gs>
                    <a:gs pos="100000">
                      <a:srgbClr val="3C3C41"/>
                    </a:gs>
                  </a:gsLst>
                  <a:lin ang="5400000" scaled="0"/>
                </a:gradFill>
                <a:effectLst/>
                <a:uLnTx/>
                <a:uFillTx/>
                <a:latin typeface="Segoe UI Semibold"/>
                <a:ea typeface="Segoe UI" pitchFamily="34" charset="0"/>
                <a:cs typeface="Segoe UI" pitchFamily="34" charset="0"/>
              </a:rPr>
              <a:t>Every</a:t>
            </a:r>
            <a:br>
              <a:rPr kumimoji="0" lang="en-US" sz="1600" b="0" i="0" u="none" strike="noStrike" kern="1200" cap="none" spc="0" normalizeH="0" baseline="0" noProof="0">
                <a:ln>
                  <a:noFill/>
                </a:ln>
                <a:gradFill>
                  <a:gsLst>
                    <a:gs pos="0">
                      <a:srgbClr val="3C3C41"/>
                    </a:gs>
                    <a:gs pos="100000">
                      <a:srgbClr val="3C3C41"/>
                    </a:gs>
                  </a:gsLst>
                  <a:lin ang="5400000" scaled="0"/>
                </a:gradFill>
                <a:effectLst/>
                <a:uLnTx/>
                <a:uFillTx/>
                <a:latin typeface="Segoe UI Semibold"/>
                <a:ea typeface="Segoe UI" pitchFamily="34" charset="0"/>
                <a:cs typeface="Segoe UI" pitchFamily="34" charset="0"/>
              </a:rPr>
            </a:br>
            <a:r>
              <a:rPr kumimoji="0" lang="en-US" sz="1600" b="0" i="0" u="none" strike="noStrike" kern="1200" cap="none" spc="0" normalizeH="0" baseline="0" noProof="0">
                <a:ln>
                  <a:noFill/>
                </a:ln>
                <a:gradFill>
                  <a:gsLst>
                    <a:gs pos="0">
                      <a:srgbClr val="3C3C41"/>
                    </a:gs>
                    <a:gs pos="100000">
                      <a:srgbClr val="3C3C41"/>
                    </a:gs>
                  </a:gsLst>
                  <a:lin ang="5400000" scaled="0"/>
                </a:gradFill>
                <a:effectLst/>
                <a:uLnTx/>
                <a:uFillTx/>
                <a:latin typeface="Segoe UI Semibold"/>
                <a:ea typeface="Segoe UI" pitchFamily="34" charset="0"/>
                <a:cs typeface="Segoe UI" pitchFamily="34" charset="0"/>
              </a:rPr>
              <a:t>Developer</a:t>
            </a:r>
          </a:p>
        </p:txBody>
      </p:sp>
      <p:sp>
        <p:nvSpPr>
          <p:cNvPr id="83" name="Rectangle 82">
            <a:extLst>
              <a:ext uri="{FF2B5EF4-FFF2-40B4-BE49-F238E27FC236}">
                <a16:creationId xmlns:a16="http://schemas.microsoft.com/office/drawing/2014/main" id="{E955EC1A-2701-4C34-975B-420FCF650B2C}"/>
              </a:ext>
            </a:extLst>
          </p:cNvPr>
          <p:cNvSpPr/>
          <p:nvPr/>
        </p:nvSpPr>
        <p:spPr bwMode="auto">
          <a:xfrm>
            <a:off x="10164779" y="4059952"/>
            <a:ext cx="1930400" cy="74066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3C3C41"/>
                    </a:gs>
                    <a:gs pos="100000">
                      <a:srgbClr val="3C3C41"/>
                    </a:gs>
                  </a:gsLst>
                  <a:lin ang="5400000" scaled="0"/>
                </a:gradFill>
                <a:effectLst/>
                <a:uLnTx/>
                <a:uFillTx/>
                <a:latin typeface="Segoe UI Semibold"/>
                <a:ea typeface="Segoe UI" pitchFamily="34" charset="0"/>
                <a:cs typeface="Segoe UI" pitchFamily="34" charset="0"/>
              </a:rPr>
              <a:t>Pro</a:t>
            </a:r>
            <a:br>
              <a:rPr kumimoji="0" lang="en-US" sz="1600" b="0" i="0" u="none" strike="noStrike" kern="1200" cap="none" spc="0" normalizeH="0" baseline="0" noProof="0">
                <a:ln>
                  <a:noFill/>
                </a:ln>
                <a:gradFill>
                  <a:gsLst>
                    <a:gs pos="0">
                      <a:srgbClr val="3C3C41"/>
                    </a:gs>
                    <a:gs pos="100000">
                      <a:srgbClr val="3C3C41"/>
                    </a:gs>
                  </a:gsLst>
                  <a:lin ang="5400000" scaled="0"/>
                </a:gradFill>
                <a:effectLst/>
                <a:uLnTx/>
                <a:uFillTx/>
                <a:latin typeface="Segoe UI Semibold"/>
                <a:ea typeface="Segoe UI" pitchFamily="34" charset="0"/>
                <a:cs typeface="Segoe UI" pitchFamily="34" charset="0"/>
              </a:rPr>
            </a:br>
            <a:r>
              <a:rPr kumimoji="0" lang="en-US" sz="1600" b="0" i="0" u="none" strike="noStrike" kern="1200" cap="none" spc="0" normalizeH="0" baseline="0" noProof="0">
                <a:ln>
                  <a:noFill/>
                </a:ln>
                <a:gradFill>
                  <a:gsLst>
                    <a:gs pos="0">
                      <a:srgbClr val="3C3C41"/>
                    </a:gs>
                    <a:gs pos="100000">
                      <a:srgbClr val="3C3C41"/>
                    </a:gs>
                  </a:gsLst>
                  <a:lin ang="5400000" scaled="0"/>
                </a:gradFill>
                <a:effectLst/>
                <a:uLnTx/>
                <a:uFillTx/>
                <a:latin typeface="Segoe UI Semibold"/>
                <a:ea typeface="Segoe UI" pitchFamily="34" charset="0"/>
                <a:cs typeface="Segoe UI" pitchFamily="34" charset="0"/>
              </a:rPr>
              <a:t>Developer</a:t>
            </a:r>
          </a:p>
        </p:txBody>
      </p:sp>
      <p:sp>
        <p:nvSpPr>
          <p:cNvPr id="46" name="Rectangle 44">
            <a:extLst>
              <a:ext uri="{FF2B5EF4-FFF2-40B4-BE49-F238E27FC236}">
                <a16:creationId xmlns:a16="http://schemas.microsoft.com/office/drawing/2014/main" id="{86FF114B-FA1F-42A5-9844-A5FA7F51A716}"/>
              </a:ext>
            </a:extLst>
          </p:cNvPr>
          <p:cNvSpPr/>
          <p:nvPr/>
        </p:nvSpPr>
        <p:spPr bwMode="auto">
          <a:xfrm rot="10800000">
            <a:off x="1733753" y="2363584"/>
            <a:ext cx="123267" cy="3657599"/>
          </a:xfrm>
          <a:custGeom>
            <a:avLst/>
            <a:gdLst>
              <a:gd name="connsiteX0" fmla="*/ 0 w 844403"/>
              <a:gd name="connsiteY0" fmla="*/ 0 h 1219200"/>
              <a:gd name="connsiteX1" fmla="*/ 844403 w 844403"/>
              <a:gd name="connsiteY1" fmla="*/ 0 h 1219200"/>
              <a:gd name="connsiteX2" fmla="*/ 844403 w 844403"/>
              <a:gd name="connsiteY2" fmla="*/ 1219200 h 1219200"/>
              <a:gd name="connsiteX3" fmla="*/ 0 w 844403"/>
              <a:gd name="connsiteY3" fmla="*/ 1219200 h 1219200"/>
              <a:gd name="connsiteX4" fmla="*/ 0 w 844403"/>
              <a:gd name="connsiteY4" fmla="*/ 0 h 1219200"/>
              <a:gd name="connsiteX0" fmla="*/ 0 w 844403"/>
              <a:gd name="connsiteY0" fmla="*/ 0 h 1219200"/>
              <a:gd name="connsiteX1" fmla="*/ 844403 w 844403"/>
              <a:gd name="connsiteY1" fmla="*/ 0 h 1219200"/>
              <a:gd name="connsiteX2" fmla="*/ 844403 w 844403"/>
              <a:gd name="connsiteY2" fmla="*/ 1219200 h 1219200"/>
              <a:gd name="connsiteX3" fmla="*/ 0 w 844403"/>
              <a:gd name="connsiteY3" fmla="*/ 1219200 h 1219200"/>
              <a:gd name="connsiteX4" fmla="*/ 91440 w 844403"/>
              <a:gd name="connsiteY4" fmla="*/ 91440 h 1219200"/>
              <a:gd name="connsiteX0" fmla="*/ 0 w 844403"/>
              <a:gd name="connsiteY0" fmla="*/ 0 h 1219200"/>
              <a:gd name="connsiteX1" fmla="*/ 844403 w 844403"/>
              <a:gd name="connsiteY1" fmla="*/ 0 h 1219200"/>
              <a:gd name="connsiteX2" fmla="*/ 844403 w 844403"/>
              <a:gd name="connsiteY2" fmla="*/ 1219200 h 1219200"/>
              <a:gd name="connsiteX3" fmla="*/ 0 w 844403"/>
              <a:gd name="connsiteY3" fmla="*/ 1219200 h 1219200"/>
            </a:gdLst>
            <a:ahLst/>
            <a:cxnLst>
              <a:cxn ang="0">
                <a:pos x="connsiteX0" y="connsiteY0"/>
              </a:cxn>
              <a:cxn ang="0">
                <a:pos x="connsiteX1" y="connsiteY1"/>
              </a:cxn>
              <a:cxn ang="0">
                <a:pos x="connsiteX2" y="connsiteY2"/>
              </a:cxn>
              <a:cxn ang="0">
                <a:pos x="connsiteX3" y="connsiteY3"/>
              </a:cxn>
            </a:cxnLst>
            <a:rect l="l" t="t" r="r" b="b"/>
            <a:pathLst>
              <a:path w="844403" h="1219200">
                <a:moveTo>
                  <a:pt x="0" y="0"/>
                </a:moveTo>
                <a:lnTo>
                  <a:pt x="844403" y="0"/>
                </a:lnTo>
                <a:lnTo>
                  <a:pt x="844403" y="1219200"/>
                </a:lnTo>
                <a:lnTo>
                  <a:pt x="0" y="1219200"/>
                </a:lnTo>
              </a:path>
            </a:pathLst>
          </a:custGeom>
          <a:ln w="2222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13" name="Group 112">
            <a:extLst>
              <a:ext uri="{FF2B5EF4-FFF2-40B4-BE49-F238E27FC236}">
                <a16:creationId xmlns:a16="http://schemas.microsoft.com/office/drawing/2014/main" id="{42C99C07-D2E4-4976-89E5-6BBD88BB27D7}"/>
              </a:ext>
              <a:ext uri="{C183D7F6-B498-43B3-948B-1728B52AA6E4}">
                <adec:decorative xmlns:adec="http://schemas.microsoft.com/office/drawing/2017/decorative" val="1"/>
              </a:ext>
            </a:extLst>
          </p:cNvPr>
          <p:cNvGrpSpPr/>
          <p:nvPr/>
        </p:nvGrpSpPr>
        <p:grpSpPr>
          <a:xfrm>
            <a:off x="10190386" y="4956099"/>
            <a:ext cx="594360" cy="594360"/>
            <a:chOff x="1481404" y="2575560"/>
            <a:chExt cx="1379049" cy="1364768"/>
          </a:xfrm>
        </p:grpSpPr>
        <p:sp>
          <p:nvSpPr>
            <p:cNvPr id="130" name="Oval 57">
              <a:extLst>
                <a:ext uri="{FF2B5EF4-FFF2-40B4-BE49-F238E27FC236}">
                  <a16:creationId xmlns:a16="http://schemas.microsoft.com/office/drawing/2014/main" id="{CE027DFE-AF01-4AB8-8B76-315826587A92}"/>
                </a:ext>
              </a:extLst>
            </p:cNvPr>
            <p:cNvSpPr/>
            <p:nvPr/>
          </p:nvSpPr>
          <p:spPr bwMode="auto">
            <a:xfrm>
              <a:off x="1481404" y="2575560"/>
              <a:ext cx="1379049" cy="1364768"/>
            </a:xfrm>
            <a:prstGeom prst="ellipse">
              <a:avLst/>
            </a:prstGeom>
            <a:solidFill>
              <a:srgbClr val="5C2D91"/>
            </a:solidFill>
            <a:ln>
              <a:noFill/>
            </a:ln>
            <a:effectLst>
              <a:outerShdw blurRad="635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64549" tIns="131640" rIns="164549" bIns="131640" numCol="1" spcCol="0" rtlCol="0" fromWordArt="0" anchor="ctr" anchorCtr="0" forceAA="0" compatLnSpc="1">
              <a:prstTxWarp prst="textNoShape">
                <a:avLst/>
              </a:prstTxWarp>
              <a:noAutofit/>
            </a:bodyPr>
            <a:lstStyle/>
            <a:p>
              <a:pPr marL="0" marR="0" lvl="0" indent="0" algn="l" defTabSz="838973"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33" name="Graphic 93">
              <a:extLst>
                <a:ext uri="{FF2B5EF4-FFF2-40B4-BE49-F238E27FC236}">
                  <a16:creationId xmlns:a16="http://schemas.microsoft.com/office/drawing/2014/main" id="{32C54939-427F-44A2-9110-7B8F99A5F088}"/>
                </a:ext>
              </a:extLst>
            </p:cNvPr>
            <p:cNvSpPr/>
            <p:nvPr/>
          </p:nvSpPr>
          <p:spPr>
            <a:xfrm>
              <a:off x="1857087" y="2956707"/>
              <a:ext cx="586392" cy="575464"/>
            </a:xfrm>
            <a:custGeom>
              <a:avLst/>
              <a:gdLst>
                <a:gd name="connsiteX0" fmla="*/ 737711 w 1533525"/>
                <a:gd name="connsiteY0" fmla="*/ 216694 h 1504950"/>
                <a:gd name="connsiteX1" fmla="*/ 401479 w 1533525"/>
                <a:gd name="connsiteY1" fmla="*/ 552926 h 1504950"/>
                <a:gd name="connsiteX2" fmla="*/ 187166 w 1533525"/>
                <a:gd name="connsiteY2" fmla="*/ 386239 h 1504950"/>
                <a:gd name="connsiteX3" fmla="*/ 102394 w 1533525"/>
                <a:gd name="connsiteY3" fmla="*/ 428149 h 1504950"/>
                <a:gd name="connsiteX4" fmla="*/ 102394 w 1533525"/>
                <a:gd name="connsiteY4" fmla="*/ 852011 h 1504950"/>
                <a:gd name="connsiteX5" fmla="*/ 187166 w 1533525"/>
                <a:gd name="connsiteY5" fmla="*/ 893921 h 1504950"/>
                <a:gd name="connsiteX6" fmla="*/ 401479 w 1533525"/>
                <a:gd name="connsiteY6" fmla="*/ 727234 h 1504950"/>
                <a:gd name="connsiteX7" fmla="*/ 737711 w 1533525"/>
                <a:gd name="connsiteY7" fmla="*/ 1064419 h 1504950"/>
                <a:gd name="connsiteX8" fmla="*/ 949166 w 1533525"/>
                <a:gd name="connsiteY8" fmla="*/ 979646 h 1504950"/>
                <a:gd name="connsiteX9" fmla="*/ 949166 w 1533525"/>
                <a:gd name="connsiteY9" fmla="*/ 301466 h 1504950"/>
                <a:gd name="connsiteX10" fmla="*/ 737711 w 1533525"/>
                <a:gd name="connsiteY10" fmla="*/ 216694 h 1504950"/>
                <a:gd name="connsiteX11" fmla="*/ 187166 w 1533525"/>
                <a:gd name="connsiteY11" fmla="*/ 767239 h 1504950"/>
                <a:gd name="connsiteX12" fmla="*/ 187166 w 1533525"/>
                <a:gd name="connsiteY12" fmla="*/ 512921 h 1504950"/>
                <a:gd name="connsiteX13" fmla="*/ 313849 w 1533525"/>
                <a:gd name="connsiteY13" fmla="*/ 639604 h 1504950"/>
                <a:gd name="connsiteX14" fmla="*/ 187166 w 1533525"/>
                <a:gd name="connsiteY14" fmla="*/ 767239 h 1504950"/>
                <a:gd name="connsiteX15" fmla="*/ 513874 w 1533525"/>
                <a:gd name="connsiteY15" fmla="*/ 640556 h 1504950"/>
                <a:gd name="connsiteX16" fmla="*/ 737711 w 1533525"/>
                <a:gd name="connsiteY16" fmla="*/ 466249 h 1504950"/>
                <a:gd name="connsiteX17" fmla="*/ 737711 w 1533525"/>
                <a:gd name="connsiteY17" fmla="*/ 814864 h 1504950"/>
                <a:gd name="connsiteX18" fmla="*/ 513874 w 1533525"/>
                <a:gd name="connsiteY18" fmla="*/ 640556 h 1504950"/>
                <a:gd name="connsiteX19" fmla="*/ 1140619 w 1533525"/>
                <a:gd name="connsiteY19" fmla="*/ 7144 h 1504950"/>
                <a:gd name="connsiteX20" fmla="*/ 1531144 w 1533525"/>
                <a:gd name="connsiteY20" fmla="*/ 159544 h 1504950"/>
                <a:gd name="connsiteX21" fmla="*/ 1531144 w 1533525"/>
                <a:gd name="connsiteY21" fmla="*/ 1331119 h 1504950"/>
                <a:gd name="connsiteX22" fmla="*/ 1140619 w 1533525"/>
                <a:gd name="connsiteY22" fmla="*/ 1502569 h 1504950"/>
                <a:gd name="connsiteX23" fmla="*/ 7144 w 1533525"/>
                <a:gd name="connsiteY23" fmla="*/ 1159669 h 1504950"/>
                <a:gd name="connsiteX24" fmla="*/ 7144 w 1533525"/>
                <a:gd name="connsiteY24" fmla="*/ 1121569 h 1504950"/>
                <a:gd name="connsiteX25" fmla="*/ 1133951 w 1533525"/>
                <a:gd name="connsiteY25" fmla="*/ 1211104 h 1504950"/>
                <a:gd name="connsiteX26" fmla="*/ 1145381 w 1533525"/>
                <a:gd name="connsiteY26" fmla="*/ 1212056 h 1504950"/>
                <a:gd name="connsiteX27" fmla="*/ 1140619 w 1533525"/>
                <a:gd name="connsiteY27" fmla="*/ 7144 h 1504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533525" h="1504950">
                  <a:moveTo>
                    <a:pt x="737711" y="216694"/>
                  </a:moveTo>
                  <a:lnTo>
                    <a:pt x="401479" y="552926"/>
                  </a:lnTo>
                  <a:lnTo>
                    <a:pt x="187166" y="386239"/>
                  </a:lnTo>
                  <a:lnTo>
                    <a:pt x="102394" y="428149"/>
                  </a:lnTo>
                  <a:lnTo>
                    <a:pt x="102394" y="852011"/>
                  </a:lnTo>
                  <a:lnTo>
                    <a:pt x="187166" y="893921"/>
                  </a:lnTo>
                  <a:lnTo>
                    <a:pt x="401479" y="727234"/>
                  </a:lnTo>
                  <a:lnTo>
                    <a:pt x="737711" y="1064419"/>
                  </a:lnTo>
                  <a:lnTo>
                    <a:pt x="949166" y="979646"/>
                  </a:lnTo>
                  <a:lnTo>
                    <a:pt x="949166" y="301466"/>
                  </a:lnTo>
                  <a:lnTo>
                    <a:pt x="737711" y="216694"/>
                  </a:lnTo>
                  <a:close/>
                  <a:moveTo>
                    <a:pt x="187166" y="767239"/>
                  </a:moveTo>
                  <a:lnTo>
                    <a:pt x="187166" y="512921"/>
                  </a:lnTo>
                  <a:lnTo>
                    <a:pt x="313849" y="639604"/>
                  </a:lnTo>
                  <a:lnTo>
                    <a:pt x="187166" y="767239"/>
                  </a:lnTo>
                  <a:close/>
                  <a:moveTo>
                    <a:pt x="513874" y="640556"/>
                  </a:moveTo>
                  <a:lnTo>
                    <a:pt x="737711" y="466249"/>
                  </a:lnTo>
                  <a:lnTo>
                    <a:pt x="737711" y="814864"/>
                  </a:lnTo>
                  <a:lnTo>
                    <a:pt x="513874" y="640556"/>
                  </a:lnTo>
                  <a:close/>
                  <a:moveTo>
                    <a:pt x="1140619" y="7144"/>
                  </a:moveTo>
                  <a:lnTo>
                    <a:pt x="1531144" y="159544"/>
                  </a:lnTo>
                  <a:lnTo>
                    <a:pt x="1531144" y="1331119"/>
                  </a:lnTo>
                  <a:lnTo>
                    <a:pt x="1140619" y="1502569"/>
                  </a:lnTo>
                  <a:lnTo>
                    <a:pt x="7144" y="1159669"/>
                  </a:lnTo>
                  <a:lnTo>
                    <a:pt x="7144" y="1121569"/>
                  </a:lnTo>
                  <a:lnTo>
                    <a:pt x="1133951" y="1211104"/>
                  </a:lnTo>
                  <a:lnTo>
                    <a:pt x="1145381" y="1212056"/>
                  </a:lnTo>
                  <a:lnTo>
                    <a:pt x="1140619" y="7144"/>
                  </a:lnTo>
                  <a:close/>
                </a:path>
              </a:pathLst>
            </a:custGeom>
            <a:solidFill>
              <a:schemeClr val="bg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34" name="Group 133">
            <a:extLst>
              <a:ext uri="{FF2B5EF4-FFF2-40B4-BE49-F238E27FC236}">
                <a16:creationId xmlns:a16="http://schemas.microsoft.com/office/drawing/2014/main" id="{FFB54675-30E7-46B0-B5C2-EF0B6D312ADB}"/>
              </a:ext>
              <a:ext uri="{C183D7F6-B498-43B3-948B-1728B52AA6E4}">
                <adec:decorative xmlns:adec="http://schemas.microsoft.com/office/drawing/2017/decorative" val="1"/>
              </a:ext>
            </a:extLst>
          </p:cNvPr>
          <p:cNvGrpSpPr/>
          <p:nvPr/>
        </p:nvGrpSpPr>
        <p:grpSpPr>
          <a:xfrm>
            <a:off x="10912886" y="4956099"/>
            <a:ext cx="594360" cy="594384"/>
            <a:chOff x="6797921" y="2575560"/>
            <a:chExt cx="1227994" cy="1337756"/>
          </a:xfrm>
        </p:grpSpPr>
        <p:sp>
          <p:nvSpPr>
            <p:cNvPr id="135" name="Oval 58">
              <a:extLst>
                <a:ext uri="{FF2B5EF4-FFF2-40B4-BE49-F238E27FC236}">
                  <a16:creationId xmlns:a16="http://schemas.microsoft.com/office/drawing/2014/main" id="{DA3875BE-251D-4C54-8763-99F39719EC73}"/>
                </a:ext>
              </a:extLst>
            </p:cNvPr>
            <p:cNvSpPr/>
            <p:nvPr/>
          </p:nvSpPr>
          <p:spPr bwMode="auto">
            <a:xfrm>
              <a:off x="6797921" y="2575560"/>
              <a:ext cx="1227994" cy="1337756"/>
            </a:xfrm>
            <a:prstGeom prst="ellipse">
              <a:avLst/>
            </a:prstGeom>
            <a:solidFill>
              <a:srgbClr val="0067B8"/>
            </a:solidFill>
            <a:ln>
              <a:noFill/>
            </a:ln>
            <a:effectLst>
              <a:outerShdw blurRad="635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64549" tIns="131640" rIns="164549" bIns="131640" numCol="1" spcCol="0" rtlCol="0" fromWordArt="0" anchor="ctr" anchorCtr="0" forceAA="0" compatLnSpc="1">
              <a:prstTxWarp prst="textNoShape">
                <a:avLst/>
              </a:prstTxWarp>
              <a:noAutofit/>
            </a:bodyPr>
            <a:lstStyle/>
            <a:p>
              <a:pPr marL="0" marR="0" lvl="0" indent="0" algn="l" defTabSz="838973"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36" name="Freeform 21">
              <a:extLst>
                <a:ext uri="{FF2B5EF4-FFF2-40B4-BE49-F238E27FC236}">
                  <a16:creationId xmlns:a16="http://schemas.microsoft.com/office/drawing/2014/main" id="{2158CA65-A899-4438-AF00-C9E9816920CD}"/>
                </a:ext>
              </a:extLst>
            </p:cNvPr>
            <p:cNvSpPr>
              <a:spLocks noChangeAspect="1" noEditPoints="1"/>
            </p:cNvSpPr>
            <p:nvPr/>
          </p:nvSpPr>
          <p:spPr bwMode="auto">
            <a:xfrm>
              <a:off x="7106891" y="2956402"/>
              <a:ext cx="586452" cy="576072"/>
            </a:xfrm>
            <a:custGeom>
              <a:avLst/>
              <a:gdLst>
                <a:gd name="T0" fmla="*/ 71 w 1130"/>
                <a:gd name="T1" fmla="*/ 628 h 1110"/>
                <a:gd name="T2" fmla="*/ 132 w 1130"/>
                <a:gd name="T3" fmla="*/ 659 h 1110"/>
                <a:gd name="T4" fmla="*/ 293 w 1130"/>
                <a:gd name="T5" fmla="*/ 536 h 1110"/>
                <a:gd name="T6" fmla="*/ 542 w 1130"/>
                <a:gd name="T7" fmla="*/ 785 h 1110"/>
                <a:gd name="T8" fmla="*/ 699 w 1130"/>
                <a:gd name="T9" fmla="*/ 721 h 1110"/>
                <a:gd name="T10" fmla="*/ 699 w 1130"/>
                <a:gd name="T11" fmla="*/ 219 h 1110"/>
                <a:gd name="T12" fmla="*/ 542 w 1130"/>
                <a:gd name="T13" fmla="*/ 156 h 1110"/>
                <a:gd name="T14" fmla="*/ 293 w 1130"/>
                <a:gd name="T15" fmla="*/ 405 h 1110"/>
                <a:gd name="T16" fmla="*/ 132 w 1130"/>
                <a:gd name="T17" fmla="*/ 281 h 1110"/>
                <a:gd name="T18" fmla="*/ 71 w 1130"/>
                <a:gd name="T19" fmla="*/ 313 h 1110"/>
                <a:gd name="T20" fmla="*/ 132 w 1130"/>
                <a:gd name="T21" fmla="*/ 377 h 1110"/>
                <a:gd name="T22" fmla="*/ 228 w 1130"/>
                <a:gd name="T23" fmla="*/ 470 h 1110"/>
                <a:gd name="T24" fmla="*/ 132 w 1130"/>
                <a:gd name="T25" fmla="*/ 564 h 1110"/>
                <a:gd name="T26" fmla="*/ 71 w 1130"/>
                <a:gd name="T27" fmla="*/ 628 h 1110"/>
                <a:gd name="T28" fmla="*/ 376 w 1130"/>
                <a:gd name="T29" fmla="*/ 470 h 1110"/>
                <a:gd name="T30" fmla="*/ 542 w 1130"/>
                <a:gd name="T31" fmla="*/ 341 h 1110"/>
                <a:gd name="T32" fmla="*/ 542 w 1130"/>
                <a:gd name="T33" fmla="*/ 599 h 1110"/>
                <a:gd name="T34" fmla="*/ 376 w 1130"/>
                <a:gd name="T35" fmla="*/ 470 h 1110"/>
                <a:gd name="T36" fmla="*/ 841 w 1130"/>
                <a:gd name="T37" fmla="*/ 0 h 1110"/>
                <a:gd name="T38" fmla="*/ 1130 w 1130"/>
                <a:gd name="T39" fmla="*/ 113 h 1110"/>
                <a:gd name="T40" fmla="*/ 1130 w 1130"/>
                <a:gd name="T41" fmla="*/ 983 h 1110"/>
                <a:gd name="T42" fmla="*/ 841 w 1130"/>
                <a:gd name="T43" fmla="*/ 1110 h 1110"/>
                <a:gd name="T44" fmla="*/ 0 w 1130"/>
                <a:gd name="T45" fmla="*/ 856 h 1110"/>
                <a:gd name="T46" fmla="*/ 0 w 1130"/>
                <a:gd name="T47" fmla="*/ 827 h 1110"/>
                <a:gd name="T48" fmla="*/ 835 w 1130"/>
                <a:gd name="T49" fmla="*/ 894 h 1110"/>
                <a:gd name="T50" fmla="*/ 844 w 1130"/>
                <a:gd name="T51" fmla="*/ 894 h 1110"/>
                <a:gd name="T52" fmla="*/ 841 w 1130"/>
                <a:gd name="T53" fmla="*/ 0 h 1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30" h="1110">
                  <a:moveTo>
                    <a:pt x="71" y="628"/>
                  </a:moveTo>
                  <a:lnTo>
                    <a:pt x="132" y="659"/>
                  </a:lnTo>
                  <a:lnTo>
                    <a:pt x="293" y="536"/>
                  </a:lnTo>
                  <a:lnTo>
                    <a:pt x="542" y="785"/>
                  </a:lnTo>
                  <a:lnTo>
                    <a:pt x="699" y="721"/>
                  </a:lnTo>
                  <a:lnTo>
                    <a:pt x="699" y="219"/>
                  </a:lnTo>
                  <a:lnTo>
                    <a:pt x="542" y="156"/>
                  </a:lnTo>
                  <a:lnTo>
                    <a:pt x="293" y="405"/>
                  </a:lnTo>
                  <a:lnTo>
                    <a:pt x="132" y="281"/>
                  </a:lnTo>
                  <a:lnTo>
                    <a:pt x="71" y="313"/>
                  </a:lnTo>
                  <a:lnTo>
                    <a:pt x="132" y="377"/>
                  </a:lnTo>
                  <a:lnTo>
                    <a:pt x="228" y="470"/>
                  </a:lnTo>
                  <a:lnTo>
                    <a:pt x="132" y="564"/>
                  </a:lnTo>
                  <a:lnTo>
                    <a:pt x="71" y="628"/>
                  </a:lnTo>
                  <a:close/>
                  <a:moveTo>
                    <a:pt x="376" y="470"/>
                  </a:moveTo>
                  <a:lnTo>
                    <a:pt x="542" y="341"/>
                  </a:lnTo>
                  <a:lnTo>
                    <a:pt x="542" y="599"/>
                  </a:lnTo>
                  <a:lnTo>
                    <a:pt x="376" y="470"/>
                  </a:lnTo>
                  <a:close/>
                  <a:moveTo>
                    <a:pt x="841" y="0"/>
                  </a:moveTo>
                  <a:lnTo>
                    <a:pt x="1130" y="113"/>
                  </a:lnTo>
                  <a:lnTo>
                    <a:pt x="1130" y="983"/>
                  </a:lnTo>
                  <a:lnTo>
                    <a:pt x="841" y="1110"/>
                  </a:lnTo>
                  <a:lnTo>
                    <a:pt x="0" y="856"/>
                  </a:lnTo>
                  <a:lnTo>
                    <a:pt x="0" y="827"/>
                  </a:lnTo>
                  <a:lnTo>
                    <a:pt x="835" y="894"/>
                  </a:lnTo>
                  <a:lnTo>
                    <a:pt x="844" y="894"/>
                  </a:lnTo>
                  <a:lnTo>
                    <a:pt x="841"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137" name="Rectangle 136">
            <a:extLst>
              <a:ext uri="{FF2B5EF4-FFF2-40B4-BE49-F238E27FC236}">
                <a16:creationId xmlns:a16="http://schemas.microsoft.com/office/drawing/2014/main" id="{553AA327-FB38-4A85-8C04-9FB10A7E4B2A}"/>
              </a:ext>
            </a:extLst>
          </p:cNvPr>
          <p:cNvSpPr/>
          <p:nvPr/>
        </p:nvSpPr>
        <p:spPr bwMode="auto">
          <a:xfrm>
            <a:off x="10199284" y="5638614"/>
            <a:ext cx="576564" cy="39128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3C3C41"/>
                    </a:gs>
                    <a:gs pos="100000">
                      <a:srgbClr val="3C3C41"/>
                    </a:gs>
                  </a:gsLst>
                  <a:lin ang="0" scaled="1"/>
                </a:gradFill>
                <a:effectLst/>
                <a:uLnTx/>
                <a:uFillTx/>
                <a:latin typeface="Segoe UI Semibold"/>
                <a:ea typeface="+mn-ea"/>
                <a:cs typeface="Segoe UI" pitchFamily="34" charset="0"/>
              </a:rPr>
              <a:t>Visual </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3C3C41"/>
                    </a:gs>
                    <a:gs pos="100000">
                      <a:srgbClr val="3C3C41"/>
                    </a:gs>
                  </a:gsLst>
                  <a:lin ang="0" scaled="1"/>
                </a:gradFill>
                <a:effectLst/>
                <a:uLnTx/>
                <a:uFillTx/>
                <a:latin typeface="Segoe UI Semibold"/>
                <a:ea typeface="+mn-ea"/>
                <a:cs typeface="Segoe UI" pitchFamily="34" charset="0"/>
              </a:rPr>
              <a:t>Studio</a:t>
            </a:r>
          </a:p>
        </p:txBody>
      </p:sp>
      <p:sp>
        <p:nvSpPr>
          <p:cNvPr id="138" name="Rectangle 137">
            <a:extLst>
              <a:ext uri="{FF2B5EF4-FFF2-40B4-BE49-F238E27FC236}">
                <a16:creationId xmlns:a16="http://schemas.microsoft.com/office/drawing/2014/main" id="{9AB9E4B5-7C3C-4095-B96D-572147A2FC6E}"/>
              </a:ext>
            </a:extLst>
          </p:cNvPr>
          <p:cNvSpPr/>
          <p:nvPr/>
        </p:nvSpPr>
        <p:spPr bwMode="auto">
          <a:xfrm>
            <a:off x="10921784" y="5638614"/>
            <a:ext cx="576564" cy="39128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3C3C41"/>
                    </a:gs>
                    <a:gs pos="100000">
                      <a:srgbClr val="3C3C41"/>
                    </a:gs>
                  </a:gsLst>
                  <a:lin ang="0" scaled="1"/>
                </a:gradFill>
                <a:effectLst/>
                <a:uLnTx/>
                <a:uFillTx/>
                <a:latin typeface="Segoe UI Semibold"/>
                <a:ea typeface="+mn-ea"/>
                <a:cs typeface="Segoe UI" pitchFamily="34" charset="0"/>
              </a:rPr>
              <a:t>VS </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3C3C41"/>
                    </a:gs>
                    <a:gs pos="100000">
                      <a:srgbClr val="3C3C41"/>
                    </a:gs>
                  </a:gsLst>
                  <a:lin ang="0" scaled="1"/>
                </a:gradFill>
                <a:effectLst/>
                <a:uLnTx/>
                <a:uFillTx/>
                <a:latin typeface="Segoe UI Semibold"/>
                <a:ea typeface="+mn-ea"/>
                <a:cs typeface="Segoe UI" pitchFamily="34" charset="0"/>
              </a:rPr>
              <a:t>Code</a:t>
            </a:r>
          </a:p>
        </p:txBody>
      </p:sp>
      <p:grpSp>
        <p:nvGrpSpPr>
          <p:cNvPr id="33" name="Group 32">
            <a:extLst>
              <a:ext uri="{FF2B5EF4-FFF2-40B4-BE49-F238E27FC236}">
                <a16:creationId xmlns:a16="http://schemas.microsoft.com/office/drawing/2014/main" id="{1826A4B3-E98E-4E0D-939E-96A0B8D162E4}"/>
              </a:ext>
            </a:extLst>
          </p:cNvPr>
          <p:cNvGrpSpPr/>
          <p:nvPr/>
        </p:nvGrpSpPr>
        <p:grpSpPr>
          <a:xfrm>
            <a:off x="588263" y="3381886"/>
            <a:ext cx="1169627" cy="1342124"/>
            <a:chOff x="588263" y="2823370"/>
            <a:chExt cx="1169627" cy="1342124"/>
          </a:xfrm>
        </p:grpSpPr>
        <p:sp>
          <p:nvSpPr>
            <p:cNvPr id="139" name="Rectangle 138">
              <a:extLst>
                <a:ext uri="{FF2B5EF4-FFF2-40B4-BE49-F238E27FC236}">
                  <a16:creationId xmlns:a16="http://schemas.microsoft.com/office/drawing/2014/main" id="{4F147BEE-9A9D-4364-A97B-AF32EE276DC6}"/>
                </a:ext>
              </a:extLst>
            </p:cNvPr>
            <p:cNvSpPr/>
            <p:nvPr/>
          </p:nvSpPr>
          <p:spPr bwMode="auto">
            <a:xfrm>
              <a:off x="588263" y="3611496"/>
              <a:ext cx="1169627" cy="5539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gradFill>
                    <a:gsLst>
                      <a:gs pos="0">
                        <a:srgbClr val="3C3C41"/>
                      </a:gs>
                      <a:gs pos="100000">
                        <a:srgbClr val="3C3C41"/>
                      </a:gs>
                    </a:gsLst>
                    <a:lin ang="0" scaled="1"/>
                  </a:gradFill>
                  <a:effectLst/>
                  <a:uLnTx/>
                  <a:uFillTx/>
                  <a:latin typeface="Segoe UI Semibold"/>
                  <a:ea typeface="Segoe UI" pitchFamily="34" charset="0"/>
                  <a:cs typeface="Segoe UI Semibold" panose="020B0702040204020203" pitchFamily="34" charset="0"/>
                </a:rPr>
                <a:t>Azure</a:t>
              </a:r>
            </a:p>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gradFill>
                    <a:gsLst>
                      <a:gs pos="0">
                        <a:srgbClr val="3C3C41"/>
                      </a:gs>
                      <a:gs pos="100000">
                        <a:srgbClr val="3C3C41"/>
                      </a:gs>
                    </a:gsLst>
                    <a:lin ang="0" scaled="1"/>
                  </a:gradFill>
                  <a:effectLst/>
                  <a:uLnTx/>
                  <a:uFillTx/>
                  <a:latin typeface="Segoe UI Semibold"/>
                  <a:ea typeface="Segoe UI" pitchFamily="34" charset="0"/>
                  <a:cs typeface="Segoe UI Semibold" panose="020B0702040204020203" pitchFamily="34" charset="0"/>
                </a:rPr>
                <a:t>DevOps</a:t>
              </a:r>
            </a:p>
          </p:txBody>
        </p:sp>
        <p:pic>
          <p:nvPicPr>
            <p:cNvPr id="141" name="Graphic 140">
              <a:extLst>
                <a:ext uri="{FF2B5EF4-FFF2-40B4-BE49-F238E27FC236}">
                  <a16:creationId xmlns:a16="http://schemas.microsoft.com/office/drawing/2014/main" id="{EDD73539-FBED-4684-8022-B09863A3DF49}"/>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18584" y="2823370"/>
              <a:ext cx="708985" cy="708985"/>
            </a:xfrm>
            <a:prstGeom prst="rect">
              <a:avLst/>
            </a:prstGeom>
          </p:spPr>
        </p:pic>
      </p:grpSp>
      <p:sp>
        <p:nvSpPr>
          <p:cNvPr id="153" name="AutoShape 3">
            <a:extLst>
              <a:ext uri="{FF2B5EF4-FFF2-40B4-BE49-F238E27FC236}">
                <a16:creationId xmlns:a16="http://schemas.microsoft.com/office/drawing/2014/main" id="{5D9A6B98-6CB1-4F6D-A6F9-5A9F8114EA10}"/>
              </a:ext>
            </a:extLst>
          </p:cNvPr>
          <p:cNvSpPr>
            <a:spLocks noChangeAspect="1" noChangeArrowheads="1" noTextEdit="1"/>
          </p:cNvSpPr>
          <p:nvPr/>
        </p:nvSpPr>
        <p:spPr bwMode="auto">
          <a:xfrm>
            <a:off x="4658331" y="3777026"/>
            <a:ext cx="398044" cy="35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8" name="Group 7">
            <a:extLst>
              <a:ext uri="{FF2B5EF4-FFF2-40B4-BE49-F238E27FC236}">
                <a16:creationId xmlns:a16="http://schemas.microsoft.com/office/drawing/2014/main" id="{25811A7D-346A-4EEB-82BC-DE3977362BF8}"/>
              </a:ext>
            </a:extLst>
          </p:cNvPr>
          <p:cNvGrpSpPr/>
          <p:nvPr/>
        </p:nvGrpSpPr>
        <p:grpSpPr>
          <a:xfrm>
            <a:off x="3679748" y="3784174"/>
            <a:ext cx="931345" cy="897325"/>
            <a:chOff x="3619378" y="3225658"/>
            <a:chExt cx="931345" cy="897325"/>
          </a:xfrm>
        </p:grpSpPr>
        <p:sp>
          <p:nvSpPr>
            <p:cNvPr id="149" name="Rectangle 148">
              <a:extLst>
                <a:ext uri="{FF2B5EF4-FFF2-40B4-BE49-F238E27FC236}">
                  <a16:creationId xmlns:a16="http://schemas.microsoft.com/office/drawing/2014/main" id="{DED784CB-0B1E-4134-A7C0-41FD19CA5B40}"/>
                </a:ext>
              </a:extLst>
            </p:cNvPr>
            <p:cNvSpPr/>
            <p:nvPr/>
          </p:nvSpPr>
          <p:spPr bwMode="auto">
            <a:xfrm>
              <a:off x="3619378" y="3790584"/>
              <a:ext cx="931345" cy="3323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3C3C41"/>
                      </a:gs>
                      <a:gs pos="100000">
                        <a:srgbClr val="3C3C41"/>
                      </a:gs>
                    </a:gsLst>
                    <a:lin ang="0" scaled="1"/>
                  </a:gradFill>
                  <a:effectLst/>
                  <a:uLnTx/>
                  <a:uFillTx/>
                  <a:latin typeface="Segoe UI Semibold"/>
                  <a:ea typeface="+mn-ea"/>
                  <a:cs typeface="Segoe UI" pitchFamily="34" charset="0"/>
                </a:rPr>
                <a:t>API</a:t>
              </a:r>
              <a:br>
                <a:rPr kumimoji="0" lang="en-US" sz="1200" b="0" i="0" u="none" strike="noStrike" kern="1200" cap="none" spc="0" normalizeH="0" baseline="0" noProof="0">
                  <a:ln>
                    <a:noFill/>
                  </a:ln>
                  <a:gradFill>
                    <a:gsLst>
                      <a:gs pos="0">
                        <a:srgbClr val="3C3C41"/>
                      </a:gs>
                      <a:gs pos="100000">
                        <a:srgbClr val="3C3C41"/>
                      </a:gs>
                    </a:gsLst>
                    <a:lin ang="0" scaled="1"/>
                  </a:gradFill>
                  <a:effectLst/>
                  <a:uLnTx/>
                  <a:uFillTx/>
                  <a:latin typeface="Segoe UI Semibold"/>
                  <a:ea typeface="+mn-ea"/>
                  <a:cs typeface="Segoe UI" pitchFamily="34" charset="0"/>
                </a:rPr>
              </a:br>
              <a:r>
                <a:rPr kumimoji="0" lang="en-US" sz="1200" b="0" i="0" u="none" strike="noStrike" kern="1200" cap="none" spc="0" normalizeH="0" baseline="0" noProof="0">
                  <a:ln>
                    <a:noFill/>
                  </a:ln>
                  <a:gradFill>
                    <a:gsLst>
                      <a:gs pos="0">
                        <a:srgbClr val="3C3C41"/>
                      </a:gs>
                      <a:gs pos="100000">
                        <a:srgbClr val="3C3C41"/>
                      </a:gs>
                    </a:gsLst>
                    <a:lin ang="0" scaled="1"/>
                  </a:gradFill>
                  <a:effectLst/>
                  <a:uLnTx/>
                  <a:uFillTx/>
                  <a:latin typeface="Segoe UI Semibold"/>
                  <a:ea typeface="+mn-ea"/>
                  <a:cs typeface="Segoe UI" pitchFamily="34" charset="0"/>
                </a:rPr>
                <a:t>Management</a:t>
              </a:r>
            </a:p>
          </p:txBody>
        </p:sp>
        <p:pic>
          <p:nvPicPr>
            <p:cNvPr id="145" name="Graphic 144">
              <a:extLst>
                <a:ext uri="{FF2B5EF4-FFF2-40B4-BE49-F238E27FC236}">
                  <a16:creationId xmlns:a16="http://schemas.microsoft.com/office/drawing/2014/main" id="{372F115D-C4A0-4857-9316-AE29F9157318}"/>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3861250" y="3225658"/>
              <a:ext cx="447601" cy="447601"/>
            </a:xfrm>
            <a:prstGeom prst="rect">
              <a:avLst/>
            </a:prstGeom>
          </p:spPr>
        </p:pic>
      </p:grpSp>
      <p:grpSp>
        <p:nvGrpSpPr>
          <p:cNvPr id="7" name="Group 6">
            <a:extLst>
              <a:ext uri="{FF2B5EF4-FFF2-40B4-BE49-F238E27FC236}">
                <a16:creationId xmlns:a16="http://schemas.microsoft.com/office/drawing/2014/main" id="{EAEEB214-38EB-4361-B4CB-6DE1EC481423}"/>
              </a:ext>
            </a:extLst>
          </p:cNvPr>
          <p:cNvGrpSpPr/>
          <p:nvPr/>
        </p:nvGrpSpPr>
        <p:grpSpPr>
          <a:xfrm>
            <a:off x="5248666" y="3799083"/>
            <a:ext cx="671659" cy="882416"/>
            <a:chOff x="5018821" y="3240567"/>
            <a:chExt cx="671659" cy="882416"/>
          </a:xfrm>
        </p:grpSpPr>
        <p:sp>
          <p:nvSpPr>
            <p:cNvPr id="150" name="Rectangle 149">
              <a:extLst>
                <a:ext uri="{FF2B5EF4-FFF2-40B4-BE49-F238E27FC236}">
                  <a16:creationId xmlns:a16="http://schemas.microsoft.com/office/drawing/2014/main" id="{5DDA6A21-4E0F-4C7D-9625-7A12D8FB0A8F}"/>
                </a:ext>
              </a:extLst>
            </p:cNvPr>
            <p:cNvSpPr/>
            <p:nvPr/>
          </p:nvSpPr>
          <p:spPr bwMode="auto">
            <a:xfrm>
              <a:off x="5018821" y="3790584"/>
              <a:ext cx="671659" cy="3323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3C3C41"/>
                      </a:gs>
                      <a:gs pos="100000">
                        <a:srgbClr val="3C3C41"/>
                      </a:gs>
                    </a:gsLst>
                    <a:lin ang="0" scaled="1"/>
                  </a:gradFill>
                  <a:effectLst/>
                  <a:uLnTx/>
                  <a:uFillTx/>
                  <a:latin typeface="Segoe UI Semibold"/>
                  <a:ea typeface="+mn-ea"/>
                  <a:cs typeface="Segoe UI" pitchFamily="34" charset="0"/>
                </a:rPr>
                <a:t>Azure</a:t>
              </a:r>
              <a:br>
                <a:rPr kumimoji="0" lang="en-US" sz="1200" b="0" i="0" u="none" strike="noStrike" kern="1200" cap="none" spc="0" normalizeH="0" baseline="0" noProof="0">
                  <a:ln>
                    <a:noFill/>
                  </a:ln>
                  <a:gradFill>
                    <a:gsLst>
                      <a:gs pos="0">
                        <a:srgbClr val="3C3C41"/>
                      </a:gs>
                      <a:gs pos="100000">
                        <a:srgbClr val="3C3C41"/>
                      </a:gs>
                    </a:gsLst>
                    <a:lin ang="0" scaled="1"/>
                  </a:gradFill>
                  <a:effectLst/>
                  <a:uLnTx/>
                  <a:uFillTx/>
                  <a:latin typeface="Segoe UI Semibold"/>
                  <a:ea typeface="+mn-ea"/>
                  <a:cs typeface="Segoe UI" pitchFamily="34" charset="0"/>
                </a:rPr>
              </a:br>
              <a:r>
                <a:rPr kumimoji="0" lang="en-US" sz="1200" b="0" i="0" u="none" strike="noStrike" kern="1200" cap="none" spc="0" normalizeH="0" baseline="0" noProof="0">
                  <a:ln>
                    <a:noFill/>
                  </a:ln>
                  <a:gradFill>
                    <a:gsLst>
                      <a:gs pos="0">
                        <a:srgbClr val="3C3C41"/>
                      </a:gs>
                      <a:gs pos="100000">
                        <a:srgbClr val="3C3C41"/>
                      </a:gs>
                    </a:gsLst>
                    <a:lin ang="0" scaled="1"/>
                  </a:gradFill>
                  <a:effectLst/>
                  <a:uLnTx/>
                  <a:uFillTx/>
                  <a:latin typeface="Segoe UI Semibold"/>
                  <a:ea typeface="+mn-ea"/>
                  <a:cs typeface="Segoe UI" pitchFamily="34" charset="0"/>
                </a:rPr>
                <a:t>Functions</a:t>
              </a:r>
            </a:p>
          </p:txBody>
        </p:sp>
        <p:pic>
          <p:nvPicPr>
            <p:cNvPr id="146" name="Graphic 145">
              <a:extLst>
                <a:ext uri="{FF2B5EF4-FFF2-40B4-BE49-F238E27FC236}">
                  <a16:creationId xmlns:a16="http://schemas.microsoft.com/office/drawing/2014/main" id="{64236532-128F-4BB0-AA61-93D91B70BCAC}"/>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5155628" y="3240567"/>
              <a:ext cx="398044" cy="398044"/>
            </a:xfrm>
            <a:prstGeom prst="rect">
              <a:avLst/>
            </a:prstGeom>
          </p:spPr>
        </p:pic>
      </p:grpSp>
      <p:grpSp>
        <p:nvGrpSpPr>
          <p:cNvPr id="6" name="Group 5">
            <a:extLst>
              <a:ext uri="{FF2B5EF4-FFF2-40B4-BE49-F238E27FC236}">
                <a16:creationId xmlns:a16="http://schemas.microsoft.com/office/drawing/2014/main" id="{86B43B0C-821D-46D9-87FD-74777B7BE6D5}"/>
              </a:ext>
            </a:extLst>
          </p:cNvPr>
          <p:cNvGrpSpPr/>
          <p:nvPr/>
        </p:nvGrpSpPr>
        <p:grpSpPr>
          <a:xfrm>
            <a:off x="6557898" y="3797194"/>
            <a:ext cx="467172" cy="801205"/>
            <a:chOff x="6338050" y="3238678"/>
            <a:chExt cx="467172" cy="801205"/>
          </a:xfrm>
        </p:grpSpPr>
        <p:sp>
          <p:nvSpPr>
            <p:cNvPr id="151" name="Rectangle 150">
              <a:extLst>
                <a:ext uri="{FF2B5EF4-FFF2-40B4-BE49-F238E27FC236}">
                  <a16:creationId xmlns:a16="http://schemas.microsoft.com/office/drawing/2014/main" id="{7E7813F2-89D0-495E-823C-80D20658AAAA}"/>
                </a:ext>
              </a:extLst>
            </p:cNvPr>
            <p:cNvSpPr/>
            <p:nvPr/>
          </p:nvSpPr>
          <p:spPr bwMode="auto">
            <a:xfrm>
              <a:off x="6431373" y="3873684"/>
              <a:ext cx="280526" cy="1661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3C3C41"/>
                      </a:gs>
                      <a:gs pos="100000">
                        <a:srgbClr val="3C3C41"/>
                      </a:gs>
                    </a:gsLst>
                    <a:lin ang="0" scaled="1"/>
                  </a:gradFill>
                  <a:effectLst/>
                  <a:uLnTx/>
                  <a:uFillTx/>
                  <a:latin typeface="Segoe UI Semibold"/>
                  <a:ea typeface="+mn-ea"/>
                  <a:cs typeface="Segoe UI" pitchFamily="34" charset="0"/>
                </a:rPr>
                <a:t>AKS</a:t>
              </a:r>
            </a:p>
          </p:txBody>
        </p:sp>
        <p:pic>
          <p:nvPicPr>
            <p:cNvPr id="147" name="Graphic 146">
              <a:extLst>
                <a:ext uri="{FF2B5EF4-FFF2-40B4-BE49-F238E27FC236}">
                  <a16:creationId xmlns:a16="http://schemas.microsoft.com/office/drawing/2014/main" id="{BBC54B5F-2D4D-4BA8-8AC3-E802B0483A95}"/>
                </a:ext>
              </a:extLst>
            </p:cNvPr>
            <p:cNvPicPr>
              <a:picLocks noChangeAspect="1"/>
            </p:cNvPicPr>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6338050" y="3238678"/>
              <a:ext cx="467172" cy="467172"/>
            </a:xfrm>
            <a:prstGeom prst="rect">
              <a:avLst/>
            </a:prstGeom>
          </p:spPr>
        </p:pic>
      </p:grpSp>
      <p:grpSp>
        <p:nvGrpSpPr>
          <p:cNvPr id="5" name="Group 4">
            <a:extLst>
              <a:ext uri="{FF2B5EF4-FFF2-40B4-BE49-F238E27FC236}">
                <a16:creationId xmlns:a16="http://schemas.microsoft.com/office/drawing/2014/main" id="{F7B61D0D-38F6-4549-934C-05F7E9F73F6B}"/>
              </a:ext>
            </a:extLst>
          </p:cNvPr>
          <p:cNvGrpSpPr/>
          <p:nvPr/>
        </p:nvGrpSpPr>
        <p:grpSpPr>
          <a:xfrm>
            <a:off x="7662644" y="3772279"/>
            <a:ext cx="665630" cy="909220"/>
            <a:chOff x="7298098" y="3213763"/>
            <a:chExt cx="665630" cy="909220"/>
          </a:xfrm>
        </p:grpSpPr>
        <p:sp>
          <p:nvSpPr>
            <p:cNvPr id="152" name="Rectangle 151">
              <a:extLst>
                <a:ext uri="{FF2B5EF4-FFF2-40B4-BE49-F238E27FC236}">
                  <a16:creationId xmlns:a16="http://schemas.microsoft.com/office/drawing/2014/main" id="{E96FEC97-C129-4BCA-9C2A-2CA3AB6B19D9}"/>
                </a:ext>
              </a:extLst>
            </p:cNvPr>
            <p:cNvSpPr/>
            <p:nvPr/>
          </p:nvSpPr>
          <p:spPr bwMode="auto">
            <a:xfrm>
              <a:off x="7298098" y="3790584"/>
              <a:ext cx="665630" cy="3323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3C3C41"/>
                      </a:gs>
                      <a:gs pos="100000">
                        <a:srgbClr val="3C3C41"/>
                      </a:gs>
                    </a:gsLst>
                    <a:lin ang="0" scaled="1"/>
                  </a:gradFill>
                  <a:effectLst/>
                  <a:uLnTx/>
                  <a:uFillTx/>
                  <a:latin typeface="Segoe UI Semibold"/>
                  <a:ea typeface="+mn-ea"/>
                  <a:cs typeface="Segoe UI" pitchFamily="34" charset="0"/>
                </a:rPr>
                <a:t>Cognitive</a:t>
              </a:r>
              <a:br>
                <a:rPr kumimoji="0" lang="en-US" sz="1200" b="0" i="0" u="none" strike="noStrike" kern="1200" cap="none" spc="0" normalizeH="0" baseline="0" noProof="0">
                  <a:ln>
                    <a:noFill/>
                  </a:ln>
                  <a:gradFill>
                    <a:gsLst>
                      <a:gs pos="0">
                        <a:srgbClr val="3C3C41"/>
                      </a:gs>
                      <a:gs pos="100000">
                        <a:srgbClr val="3C3C41"/>
                      </a:gs>
                    </a:gsLst>
                    <a:lin ang="0" scaled="1"/>
                  </a:gradFill>
                  <a:effectLst/>
                  <a:uLnTx/>
                  <a:uFillTx/>
                  <a:latin typeface="Segoe UI Semibold"/>
                  <a:ea typeface="+mn-ea"/>
                  <a:cs typeface="Segoe UI" pitchFamily="34" charset="0"/>
                </a:rPr>
              </a:br>
              <a:r>
                <a:rPr kumimoji="0" lang="en-US" sz="1200" b="0" i="0" u="none" strike="noStrike" kern="1200" cap="none" spc="0" normalizeH="0" baseline="0" noProof="0">
                  <a:ln>
                    <a:noFill/>
                  </a:ln>
                  <a:gradFill>
                    <a:gsLst>
                      <a:gs pos="0">
                        <a:srgbClr val="3C3C41"/>
                      </a:gs>
                      <a:gs pos="100000">
                        <a:srgbClr val="3C3C41"/>
                      </a:gs>
                    </a:gsLst>
                    <a:lin ang="0" scaled="1"/>
                  </a:gradFill>
                  <a:effectLst/>
                  <a:uLnTx/>
                  <a:uFillTx/>
                  <a:latin typeface="Segoe UI Semibold"/>
                  <a:ea typeface="+mn-ea"/>
                  <a:cs typeface="Segoe UI" pitchFamily="34" charset="0"/>
                </a:rPr>
                <a:t>Services</a:t>
              </a:r>
            </a:p>
          </p:txBody>
        </p:sp>
        <p:pic>
          <p:nvPicPr>
            <p:cNvPr id="148" name="Graphic 147">
              <a:extLst>
                <a:ext uri="{FF2B5EF4-FFF2-40B4-BE49-F238E27FC236}">
                  <a16:creationId xmlns:a16="http://schemas.microsoft.com/office/drawing/2014/main" id="{DA42F9D4-FA3F-48C9-8D5D-FE93B37461E8}"/>
                </a:ext>
              </a:extLst>
            </p:cNvPr>
            <p:cNvPicPr>
              <a:picLocks noChangeAspect="1"/>
            </p:cNvPicPr>
            <p:nvPr/>
          </p:nvPicPr>
          <p:blipFill>
            <a:blip r:embed="rId11">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7401165" y="3213763"/>
              <a:ext cx="459496" cy="459496"/>
            </a:xfrm>
            <a:prstGeom prst="rect">
              <a:avLst/>
            </a:prstGeom>
          </p:spPr>
        </p:pic>
      </p:grpSp>
      <p:grpSp>
        <p:nvGrpSpPr>
          <p:cNvPr id="9" name="Group 8">
            <a:extLst>
              <a:ext uri="{FF2B5EF4-FFF2-40B4-BE49-F238E27FC236}">
                <a16:creationId xmlns:a16="http://schemas.microsoft.com/office/drawing/2014/main" id="{14E58CEB-D08F-4CC7-B5BA-9E05149BEC90}"/>
              </a:ext>
            </a:extLst>
          </p:cNvPr>
          <p:cNvGrpSpPr/>
          <p:nvPr/>
        </p:nvGrpSpPr>
        <p:grpSpPr>
          <a:xfrm>
            <a:off x="3723193" y="5054016"/>
            <a:ext cx="720004" cy="779718"/>
            <a:chOff x="3724104" y="4495500"/>
            <a:chExt cx="720004" cy="779718"/>
          </a:xfrm>
        </p:grpSpPr>
        <p:sp>
          <p:nvSpPr>
            <p:cNvPr id="167" name="Rectangle 166">
              <a:extLst>
                <a:ext uri="{FF2B5EF4-FFF2-40B4-BE49-F238E27FC236}">
                  <a16:creationId xmlns:a16="http://schemas.microsoft.com/office/drawing/2014/main" id="{E5AE4454-C150-4C49-9863-D09D95E35559}"/>
                </a:ext>
              </a:extLst>
            </p:cNvPr>
            <p:cNvSpPr/>
            <p:nvPr/>
          </p:nvSpPr>
          <p:spPr bwMode="auto">
            <a:xfrm>
              <a:off x="3724104" y="5109019"/>
              <a:ext cx="720004" cy="1661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3C3C41"/>
                      </a:gs>
                      <a:gs pos="100000">
                        <a:srgbClr val="3C3C41"/>
                      </a:gs>
                    </a:gsLst>
                    <a:lin ang="0" scaled="1"/>
                  </a:gradFill>
                  <a:effectLst/>
                  <a:uLnTx/>
                  <a:uFillTx/>
                  <a:latin typeface="Segoe UI Semibold"/>
                  <a:ea typeface="+mn-ea"/>
                  <a:cs typeface="Segoe UI" pitchFamily="34" charset="0"/>
                </a:rPr>
                <a:t>SQL Azure</a:t>
              </a:r>
            </a:p>
          </p:txBody>
        </p:sp>
        <p:pic>
          <p:nvPicPr>
            <p:cNvPr id="164" name="Graphic 163">
              <a:extLst>
                <a:ext uri="{FF2B5EF4-FFF2-40B4-BE49-F238E27FC236}">
                  <a16:creationId xmlns:a16="http://schemas.microsoft.com/office/drawing/2014/main" id="{C3885115-1F2C-4C8F-83D9-65285F3B2E4E}"/>
                </a:ext>
              </a:extLst>
            </p:cNvPr>
            <p:cNvPicPr>
              <a:picLocks noChangeAspect="1"/>
            </p:cNvPicPr>
            <p:nvPr/>
          </p:nvPicPr>
          <p:blipFill>
            <a:blip r:embed="rId13">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3872994" y="4495500"/>
              <a:ext cx="422225" cy="422225"/>
            </a:xfrm>
            <a:prstGeom prst="rect">
              <a:avLst/>
            </a:prstGeom>
          </p:spPr>
        </p:pic>
      </p:grpSp>
      <p:grpSp>
        <p:nvGrpSpPr>
          <p:cNvPr id="11" name="Group 10">
            <a:extLst>
              <a:ext uri="{FF2B5EF4-FFF2-40B4-BE49-F238E27FC236}">
                <a16:creationId xmlns:a16="http://schemas.microsoft.com/office/drawing/2014/main" id="{9D1AE99D-6F14-43C5-9FE0-FD87A84D812B}"/>
              </a:ext>
            </a:extLst>
          </p:cNvPr>
          <p:cNvGrpSpPr/>
          <p:nvPr/>
        </p:nvGrpSpPr>
        <p:grpSpPr>
          <a:xfrm>
            <a:off x="7311700" y="5053685"/>
            <a:ext cx="779764" cy="863149"/>
            <a:chOff x="7311700" y="4495169"/>
            <a:chExt cx="779764" cy="863149"/>
          </a:xfrm>
        </p:grpSpPr>
        <p:sp>
          <p:nvSpPr>
            <p:cNvPr id="169" name="Rectangle 168">
              <a:extLst>
                <a:ext uri="{FF2B5EF4-FFF2-40B4-BE49-F238E27FC236}">
                  <a16:creationId xmlns:a16="http://schemas.microsoft.com/office/drawing/2014/main" id="{2241D4F3-B267-47C9-9C5F-4F8272835CF9}"/>
                </a:ext>
              </a:extLst>
            </p:cNvPr>
            <p:cNvSpPr/>
            <p:nvPr/>
          </p:nvSpPr>
          <p:spPr bwMode="auto">
            <a:xfrm>
              <a:off x="7311700" y="5025919"/>
              <a:ext cx="779764" cy="3323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3C3C41"/>
                      </a:gs>
                      <a:gs pos="100000">
                        <a:srgbClr val="3C3C41"/>
                      </a:gs>
                    </a:gsLst>
                    <a:lin ang="0" scaled="1"/>
                  </a:gradFill>
                  <a:effectLst/>
                  <a:uLnTx/>
                  <a:uFillTx/>
                  <a:latin typeface="Segoe UI Semibold"/>
                  <a:ea typeface="+mn-ea"/>
                  <a:cs typeface="Segoe UI" pitchFamily="34" charset="0"/>
                </a:rPr>
                <a:t>SQL Data</a:t>
              </a:r>
              <a:br>
                <a:rPr kumimoji="0" lang="en-US" sz="1200" b="0" i="0" u="none" strike="noStrike" kern="1200" cap="none" spc="0" normalizeH="0" baseline="0" noProof="0">
                  <a:ln>
                    <a:noFill/>
                  </a:ln>
                  <a:gradFill>
                    <a:gsLst>
                      <a:gs pos="0">
                        <a:srgbClr val="3C3C41"/>
                      </a:gs>
                      <a:gs pos="100000">
                        <a:srgbClr val="3C3C41"/>
                      </a:gs>
                    </a:gsLst>
                    <a:lin ang="0" scaled="1"/>
                  </a:gradFill>
                  <a:effectLst/>
                  <a:uLnTx/>
                  <a:uFillTx/>
                  <a:latin typeface="Segoe UI Semibold"/>
                  <a:ea typeface="+mn-ea"/>
                  <a:cs typeface="Segoe UI" pitchFamily="34" charset="0"/>
                </a:rPr>
              </a:br>
              <a:r>
                <a:rPr kumimoji="0" lang="en-US" sz="1200" b="0" i="0" u="none" strike="noStrike" kern="1200" cap="none" spc="0" normalizeH="0" baseline="0" noProof="0">
                  <a:ln>
                    <a:noFill/>
                  </a:ln>
                  <a:gradFill>
                    <a:gsLst>
                      <a:gs pos="0">
                        <a:srgbClr val="3C3C41"/>
                      </a:gs>
                      <a:gs pos="100000">
                        <a:srgbClr val="3C3C41"/>
                      </a:gs>
                    </a:gsLst>
                    <a:lin ang="0" scaled="1"/>
                  </a:gradFill>
                  <a:effectLst/>
                  <a:uLnTx/>
                  <a:uFillTx/>
                  <a:latin typeface="Segoe UI Semibold"/>
                  <a:ea typeface="+mn-ea"/>
                  <a:cs typeface="Segoe UI" pitchFamily="34" charset="0"/>
                </a:rPr>
                <a:t>Warehouse</a:t>
              </a:r>
            </a:p>
          </p:txBody>
        </p:sp>
        <p:pic>
          <p:nvPicPr>
            <p:cNvPr id="165" name="Graphic 164">
              <a:extLst>
                <a:ext uri="{FF2B5EF4-FFF2-40B4-BE49-F238E27FC236}">
                  <a16:creationId xmlns:a16="http://schemas.microsoft.com/office/drawing/2014/main" id="{9AE40709-0239-4DCA-AA8C-E86BB0D5B0ED}"/>
                </a:ext>
              </a:extLst>
            </p:cNvPr>
            <p:cNvPicPr>
              <a:picLocks noChangeAspect="1"/>
            </p:cNvPicPr>
            <p:nvPr/>
          </p:nvPicPr>
          <p:blipFill>
            <a:blip r:embed="rId15">
              <a:extLst>
                <a:ext uri="{28A0092B-C50C-407E-A947-70E740481C1C}">
                  <a14:useLocalDpi xmlns:a14="http://schemas.microsoft.com/office/drawing/2010/main"/>
                </a:ext>
                <a:ext uri="{96DAC541-7B7A-43D3-8B79-37D633B846F1}">
                  <asvg:svgBlip xmlns:asvg="http://schemas.microsoft.com/office/drawing/2016/SVG/main" r:embed="rId16"/>
                </a:ext>
              </a:extLst>
            </a:blip>
            <a:stretch>
              <a:fillRect/>
            </a:stretch>
          </p:blipFill>
          <p:spPr>
            <a:xfrm>
              <a:off x="7473087" y="4495169"/>
              <a:ext cx="456991" cy="456991"/>
            </a:xfrm>
            <a:prstGeom prst="rect">
              <a:avLst/>
            </a:prstGeom>
          </p:spPr>
        </p:pic>
      </p:grpSp>
      <p:grpSp>
        <p:nvGrpSpPr>
          <p:cNvPr id="10" name="Group 9">
            <a:extLst>
              <a:ext uri="{FF2B5EF4-FFF2-40B4-BE49-F238E27FC236}">
                <a16:creationId xmlns:a16="http://schemas.microsoft.com/office/drawing/2014/main" id="{D9E5E7ED-3351-4A8A-B9E0-A026E17826C1}"/>
              </a:ext>
            </a:extLst>
          </p:cNvPr>
          <p:cNvGrpSpPr/>
          <p:nvPr/>
        </p:nvGrpSpPr>
        <p:grpSpPr>
          <a:xfrm>
            <a:off x="4907606" y="4966999"/>
            <a:ext cx="791883" cy="866735"/>
            <a:chOff x="4976278" y="4408483"/>
            <a:chExt cx="791883" cy="866735"/>
          </a:xfrm>
        </p:grpSpPr>
        <p:sp>
          <p:nvSpPr>
            <p:cNvPr id="168" name="Rectangle 167">
              <a:extLst>
                <a:ext uri="{FF2B5EF4-FFF2-40B4-BE49-F238E27FC236}">
                  <a16:creationId xmlns:a16="http://schemas.microsoft.com/office/drawing/2014/main" id="{1F304483-E7F0-4CC1-B3D4-EEEFB8F44BB5}"/>
                </a:ext>
              </a:extLst>
            </p:cNvPr>
            <p:cNvSpPr/>
            <p:nvPr/>
          </p:nvSpPr>
          <p:spPr bwMode="auto">
            <a:xfrm>
              <a:off x="4976278" y="5109019"/>
              <a:ext cx="791883" cy="1661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3C3C41"/>
                      </a:gs>
                      <a:gs pos="100000">
                        <a:srgbClr val="3C3C41"/>
                      </a:gs>
                    </a:gsLst>
                    <a:lin ang="0" scaled="1"/>
                  </a:gradFill>
                  <a:effectLst/>
                  <a:uLnTx/>
                  <a:uFillTx/>
                  <a:latin typeface="Segoe UI Semibold"/>
                  <a:ea typeface="+mn-ea"/>
                  <a:cs typeface="Segoe UI" pitchFamily="34" charset="0"/>
                </a:rPr>
                <a:t>Cosmos DB</a:t>
              </a:r>
            </a:p>
          </p:txBody>
        </p:sp>
        <p:pic>
          <p:nvPicPr>
            <p:cNvPr id="166" name="Graphic 165">
              <a:extLst>
                <a:ext uri="{FF2B5EF4-FFF2-40B4-BE49-F238E27FC236}">
                  <a16:creationId xmlns:a16="http://schemas.microsoft.com/office/drawing/2014/main" id="{2E51B666-FB02-4F7E-BD7B-DD0168819F68}"/>
                </a:ext>
              </a:extLst>
            </p:cNvPr>
            <p:cNvPicPr>
              <a:picLocks noChangeAspect="1"/>
            </p:cNvPicPr>
            <p:nvPr/>
          </p:nvPicPr>
          <p:blipFill>
            <a:blip r:embed="rId17">
              <a:extLst>
                <a:ext uri="{28A0092B-C50C-407E-A947-70E740481C1C}">
                  <a14:useLocalDpi xmlns:a14="http://schemas.microsoft.com/office/drawing/2010/main"/>
                </a:ext>
                <a:ext uri="{96DAC541-7B7A-43D3-8B79-37D633B846F1}">
                  <asvg:svgBlip xmlns:asvg="http://schemas.microsoft.com/office/drawing/2016/SVG/main" r:embed="rId18"/>
                </a:ext>
              </a:extLst>
            </a:blip>
            <a:stretch>
              <a:fillRect/>
            </a:stretch>
          </p:blipFill>
          <p:spPr>
            <a:xfrm>
              <a:off x="5107164" y="4408483"/>
              <a:ext cx="530110" cy="530110"/>
            </a:xfrm>
            <a:prstGeom prst="rect">
              <a:avLst/>
            </a:prstGeom>
          </p:spPr>
        </p:pic>
      </p:grpSp>
      <p:grpSp>
        <p:nvGrpSpPr>
          <p:cNvPr id="12" name="Group 11">
            <a:extLst>
              <a:ext uri="{FF2B5EF4-FFF2-40B4-BE49-F238E27FC236}">
                <a16:creationId xmlns:a16="http://schemas.microsoft.com/office/drawing/2014/main" id="{D62D8C7D-85BB-446F-9239-09039EE18508}"/>
              </a:ext>
            </a:extLst>
          </p:cNvPr>
          <p:cNvGrpSpPr/>
          <p:nvPr/>
        </p:nvGrpSpPr>
        <p:grpSpPr>
          <a:xfrm>
            <a:off x="6163898" y="5036776"/>
            <a:ext cx="683392" cy="963157"/>
            <a:chOff x="6299933" y="4478260"/>
            <a:chExt cx="683392" cy="963157"/>
          </a:xfrm>
        </p:grpSpPr>
        <p:sp>
          <p:nvSpPr>
            <p:cNvPr id="84" name="Rectangle 83">
              <a:extLst>
                <a:ext uri="{FF2B5EF4-FFF2-40B4-BE49-F238E27FC236}">
                  <a16:creationId xmlns:a16="http://schemas.microsoft.com/office/drawing/2014/main" id="{9486FBD1-7F7F-48E2-A5F2-8C2073DBDB23}"/>
                </a:ext>
              </a:extLst>
            </p:cNvPr>
            <p:cNvSpPr/>
            <p:nvPr/>
          </p:nvSpPr>
          <p:spPr bwMode="auto">
            <a:xfrm>
              <a:off x="6299933" y="5109018"/>
              <a:ext cx="683392" cy="3323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3C3C41"/>
                      </a:gs>
                      <a:gs pos="100000">
                        <a:srgbClr val="3C3C41"/>
                      </a:gs>
                    </a:gsLst>
                    <a:lin ang="0" scaled="1"/>
                  </a:gradFill>
                  <a:effectLst/>
                  <a:uLnTx/>
                  <a:uFillTx/>
                  <a:latin typeface="Segoe UI Semibold"/>
                  <a:ea typeface="+mn-ea"/>
                  <a:cs typeface="Segoe UI" pitchFamily="34" charset="0"/>
                </a:rPr>
                <a:t>Azure </a:t>
              </a:r>
              <a:br>
                <a:rPr kumimoji="0" lang="en-US" sz="1200" b="0" i="0" u="none" strike="noStrike" kern="1200" cap="none" spc="0" normalizeH="0" baseline="0" noProof="0">
                  <a:ln>
                    <a:noFill/>
                  </a:ln>
                  <a:gradFill>
                    <a:gsLst>
                      <a:gs pos="0">
                        <a:srgbClr val="3C3C41"/>
                      </a:gs>
                      <a:gs pos="100000">
                        <a:srgbClr val="3C3C41"/>
                      </a:gs>
                    </a:gsLst>
                    <a:lin ang="0" scaled="1"/>
                  </a:gradFill>
                  <a:effectLst/>
                  <a:uLnTx/>
                  <a:uFillTx/>
                  <a:latin typeface="Segoe UI Semibold"/>
                  <a:ea typeface="+mn-ea"/>
                  <a:cs typeface="Segoe UI" pitchFamily="34" charset="0"/>
                </a:rPr>
              </a:br>
              <a:r>
                <a:rPr kumimoji="0" lang="en-US" sz="1200" b="0" i="0" u="none" strike="noStrike" kern="1200" cap="none" spc="0" normalizeH="0" baseline="0" noProof="0">
                  <a:ln>
                    <a:noFill/>
                  </a:ln>
                  <a:gradFill>
                    <a:gsLst>
                      <a:gs pos="0">
                        <a:srgbClr val="3C3C41"/>
                      </a:gs>
                      <a:gs pos="100000">
                        <a:srgbClr val="3C3C41"/>
                      </a:gs>
                    </a:gsLst>
                    <a:lin ang="0" scaled="1"/>
                  </a:gradFill>
                  <a:effectLst/>
                  <a:uLnTx/>
                  <a:uFillTx/>
                  <a:latin typeface="Segoe UI Semibold"/>
                  <a:ea typeface="+mn-ea"/>
                  <a:cs typeface="Segoe UI" pitchFamily="34" charset="0"/>
                </a:rPr>
                <a:t>Data Lake</a:t>
              </a:r>
            </a:p>
          </p:txBody>
        </p:sp>
        <p:pic>
          <p:nvPicPr>
            <p:cNvPr id="85" name="Picture 84" descr=" Data Lake Analytics">
              <a:extLst>
                <a:ext uri="{FF2B5EF4-FFF2-40B4-BE49-F238E27FC236}">
                  <a16:creationId xmlns:a16="http://schemas.microsoft.com/office/drawing/2014/main" id="{6A1121DF-6EC8-41AA-B081-2D5D2A33092E}"/>
                </a:ext>
              </a:extLst>
            </p:cNvPr>
            <p:cNvPicPr>
              <a:picLocks noChangeAspect="1"/>
            </p:cNvPicPr>
            <p:nvPr/>
          </p:nvPicPr>
          <p:blipFill>
            <a:blip r:embed="rId19"/>
            <a:stretch>
              <a:fillRect/>
            </a:stretch>
          </p:blipFill>
          <p:spPr>
            <a:xfrm>
              <a:off x="6458425" y="4478260"/>
              <a:ext cx="366408" cy="486218"/>
            </a:xfrm>
            <a:prstGeom prst="rect">
              <a:avLst/>
            </a:prstGeom>
          </p:spPr>
        </p:pic>
      </p:grpSp>
      <p:grpSp>
        <p:nvGrpSpPr>
          <p:cNvPr id="32" name="Group 31">
            <a:extLst>
              <a:ext uri="{FF2B5EF4-FFF2-40B4-BE49-F238E27FC236}">
                <a16:creationId xmlns:a16="http://schemas.microsoft.com/office/drawing/2014/main" id="{F6E8E7A9-64CA-4B6D-B203-19311FF302F3}"/>
              </a:ext>
            </a:extLst>
          </p:cNvPr>
          <p:cNvGrpSpPr/>
          <p:nvPr/>
        </p:nvGrpSpPr>
        <p:grpSpPr>
          <a:xfrm>
            <a:off x="3520703" y="2270676"/>
            <a:ext cx="782320" cy="982260"/>
            <a:chOff x="3792408" y="1823206"/>
            <a:chExt cx="782320" cy="982260"/>
          </a:xfrm>
        </p:grpSpPr>
        <p:grpSp>
          <p:nvGrpSpPr>
            <p:cNvPr id="25" name="Group 24">
              <a:extLst>
                <a:ext uri="{FF2B5EF4-FFF2-40B4-BE49-F238E27FC236}">
                  <a16:creationId xmlns:a16="http://schemas.microsoft.com/office/drawing/2014/main" id="{7DAB8BCC-FE31-4067-9EC7-840591626F48}"/>
                </a:ext>
              </a:extLst>
            </p:cNvPr>
            <p:cNvGrpSpPr/>
            <p:nvPr/>
          </p:nvGrpSpPr>
          <p:grpSpPr>
            <a:xfrm>
              <a:off x="3792408" y="1823206"/>
              <a:ext cx="782320" cy="782320"/>
              <a:chOff x="4405710" y="1823206"/>
              <a:chExt cx="782320" cy="782320"/>
            </a:xfrm>
          </p:grpSpPr>
          <p:sp>
            <p:nvSpPr>
              <p:cNvPr id="87" name="Oval 86">
                <a:extLst>
                  <a:ext uri="{FF2B5EF4-FFF2-40B4-BE49-F238E27FC236}">
                    <a16:creationId xmlns:a16="http://schemas.microsoft.com/office/drawing/2014/main" id="{C53D501B-8DF6-4EC0-BA3B-EDFF817DDE05}"/>
                  </a:ext>
                </a:extLst>
              </p:cNvPr>
              <p:cNvSpPr/>
              <p:nvPr/>
            </p:nvSpPr>
            <p:spPr bwMode="auto">
              <a:xfrm>
                <a:off x="4405710" y="1823206"/>
                <a:ext cx="782320" cy="782320"/>
              </a:xfrm>
              <a:prstGeom prst="ellipse">
                <a:avLst/>
              </a:prstGeom>
              <a:solidFill>
                <a:srgbClr val="FFC000"/>
              </a:solidFill>
              <a:ln>
                <a:noFill/>
              </a:ln>
              <a:effectLst>
                <a:outerShdw blurRad="317500" dist="50800" dir="2400000" sx="101000" sy="101000" algn="tl" rotWithShape="0">
                  <a:prstClr val="black">
                    <a:alpha val="33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64549" tIns="131640" rIns="164549" bIns="131640" numCol="1" spcCol="0" rtlCol="0" fromWordArt="0" anchor="ctr" anchorCtr="0" forceAA="0" compatLnSpc="1">
                <a:prstTxWarp prst="textNoShape">
                  <a:avLst/>
                </a:prstTxWarp>
                <a:noAutofit/>
              </a:bodyPr>
              <a:lstStyle/>
              <a:p>
                <a:pPr marL="0" marR="0" lvl="0" indent="0" algn="l" defTabSz="838973"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88" name="Group 12">
                <a:extLst>
                  <a:ext uri="{FF2B5EF4-FFF2-40B4-BE49-F238E27FC236}">
                    <a16:creationId xmlns:a16="http://schemas.microsoft.com/office/drawing/2014/main" id="{91AC6CC8-6520-416B-B2F5-07921927B338}"/>
                  </a:ext>
                </a:extLst>
              </p:cNvPr>
              <p:cNvGrpSpPr>
                <a:grpSpLocks noChangeAspect="1"/>
              </p:cNvGrpSpPr>
              <p:nvPr/>
            </p:nvGrpSpPr>
            <p:grpSpPr bwMode="auto">
              <a:xfrm>
                <a:off x="4616712" y="2077502"/>
                <a:ext cx="360316" cy="273730"/>
                <a:chOff x="4543" y="2176"/>
                <a:chExt cx="258" cy="196"/>
              </a:xfrm>
              <a:solidFill>
                <a:schemeClr val="tx1"/>
              </a:solidFill>
            </p:grpSpPr>
            <p:sp>
              <p:nvSpPr>
                <p:cNvPr id="89" name="Freeform 13">
                  <a:extLst>
                    <a:ext uri="{FF2B5EF4-FFF2-40B4-BE49-F238E27FC236}">
                      <a16:creationId xmlns:a16="http://schemas.microsoft.com/office/drawing/2014/main" id="{B604BB3B-5F58-458E-A9C4-4D58E82CF212}"/>
                    </a:ext>
                  </a:extLst>
                </p:cNvPr>
                <p:cNvSpPr>
                  <a:spLocks/>
                </p:cNvSpPr>
                <p:nvPr/>
              </p:nvSpPr>
              <p:spPr bwMode="auto">
                <a:xfrm>
                  <a:off x="4543" y="2176"/>
                  <a:ext cx="258" cy="170"/>
                </a:xfrm>
                <a:custGeom>
                  <a:avLst/>
                  <a:gdLst>
                    <a:gd name="T0" fmla="*/ 635 w 720"/>
                    <a:gd name="T1" fmla="*/ 467 h 467"/>
                    <a:gd name="T2" fmla="*/ 620 w 720"/>
                    <a:gd name="T3" fmla="*/ 467 h 467"/>
                    <a:gd name="T4" fmla="*/ 620 w 720"/>
                    <a:gd name="T5" fmla="*/ 438 h 467"/>
                    <a:gd name="T6" fmla="*/ 635 w 720"/>
                    <a:gd name="T7" fmla="*/ 438 h 467"/>
                    <a:gd name="T8" fmla="*/ 691 w 720"/>
                    <a:gd name="T9" fmla="*/ 382 h 467"/>
                    <a:gd name="T10" fmla="*/ 691 w 720"/>
                    <a:gd name="T11" fmla="*/ 85 h 467"/>
                    <a:gd name="T12" fmla="*/ 635 w 720"/>
                    <a:gd name="T13" fmla="*/ 29 h 467"/>
                    <a:gd name="T14" fmla="*/ 85 w 720"/>
                    <a:gd name="T15" fmla="*/ 29 h 467"/>
                    <a:gd name="T16" fmla="*/ 29 w 720"/>
                    <a:gd name="T17" fmla="*/ 85 h 467"/>
                    <a:gd name="T18" fmla="*/ 29 w 720"/>
                    <a:gd name="T19" fmla="*/ 382 h 467"/>
                    <a:gd name="T20" fmla="*/ 85 w 720"/>
                    <a:gd name="T21" fmla="*/ 438 h 467"/>
                    <a:gd name="T22" fmla="*/ 99 w 720"/>
                    <a:gd name="T23" fmla="*/ 438 h 467"/>
                    <a:gd name="T24" fmla="*/ 99 w 720"/>
                    <a:gd name="T25" fmla="*/ 467 h 467"/>
                    <a:gd name="T26" fmla="*/ 85 w 720"/>
                    <a:gd name="T27" fmla="*/ 467 h 467"/>
                    <a:gd name="T28" fmla="*/ 0 w 720"/>
                    <a:gd name="T29" fmla="*/ 382 h 467"/>
                    <a:gd name="T30" fmla="*/ 0 w 720"/>
                    <a:gd name="T31" fmla="*/ 85 h 467"/>
                    <a:gd name="T32" fmla="*/ 85 w 720"/>
                    <a:gd name="T33" fmla="*/ 0 h 467"/>
                    <a:gd name="T34" fmla="*/ 635 w 720"/>
                    <a:gd name="T35" fmla="*/ 0 h 467"/>
                    <a:gd name="T36" fmla="*/ 720 w 720"/>
                    <a:gd name="T37" fmla="*/ 85 h 467"/>
                    <a:gd name="T38" fmla="*/ 720 w 720"/>
                    <a:gd name="T39" fmla="*/ 382 h 467"/>
                    <a:gd name="T40" fmla="*/ 635 w 720"/>
                    <a:gd name="T41" fmla="*/ 467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20" h="467">
                      <a:moveTo>
                        <a:pt x="635" y="467"/>
                      </a:moveTo>
                      <a:cubicBezTo>
                        <a:pt x="620" y="467"/>
                        <a:pt x="620" y="467"/>
                        <a:pt x="620" y="467"/>
                      </a:cubicBezTo>
                      <a:cubicBezTo>
                        <a:pt x="620" y="438"/>
                        <a:pt x="620" y="438"/>
                        <a:pt x="620" y="438"/>
                      </a:cubicBezTo>
                      <a:cubicBezTo>
                        <a:pt x="635" y="438"/>
                        <a:pt x="635" y="438"/>
                        <a:pt x="635" y="438"/>
                      </a:cubicBezTo>
                      <a:cubicBezTo>
                        <a:pt x="666" y="438"/>
                        <a:pt x="691" y="413"/>
                        <a:pt x="691" y="382"/>
                      </a:cubicBezTo>
                      <a:cubicBezTo>
                        <a:pt x="691" y="85"/>
                        <a:pt x="691" y="85"/>
                        <a:pt x="691" y="85"/>
                      </a:cubicBezTo>
                      <a:cubicBezTo>
                        <a:pt x="691" y="54"/>
                        <a:pt x="666" y="29"/>
                        <a:pt x="635" y="29"/>
                      </a:cubicBezTo>
                      <a:cubicBezTo>
                        <a:pt x="85" y="29"/>
                        <a:pt x="85" y="29"/>
                        <a:pt x="85" y="29"/>
                      </a:cubicBezTo>
                      <a:cubicBezTo>
                        <a:pt x="54" y="29"/>
                        <a:pt x="29" y="54"/>
                        <a:pt x="29" y="85"/>
                      </a:cubicBezTo>
                      <a:cubicBezTo>
                        <a:pt x="29" y="382"/>
                        <a:pt x="29" y="382"/>
                        <a:pt x="29" y="382"/>
                      </a:cubicBezTo>
                      <a:cubicBezTo>
                        <a:pt x="29" y="413"/>
                        <a:pt x="54" y="438"/>
                        <a:pt x="85" y="438"/>
                      </a:cubicBezTo>
                      <a:cubicBezTo>
                        <a:pt x="99" y="438"/>
                        <a:pt x="99" y="438"/>
                        <a:pt x="99" y="438"/>
                      </a:cubicBezTo>
                      <a:cubicBezTo>
                        <a:pt x="99" y="467"/>
                        <a:pt x="99" y="467"/>
                        <a:pt x="99" y="467"/>
                      </a:cubicBezTo>
                      <a:cubicBezTo>
                        <a:pt x="85" y="467"/>
                        <a:pt x="85" y="467"/>
                        <a:pt x="85" y="467"/>
                      </a:cubicBezTo>
                      <a:cubicBezTo>
                        <a:pt x="38" y="467"/>
                        <a:pt x="0" y="429"/>
                        <a:pt x="0" y="382"/>
                      </a:cubicBezTo>
                      <a:cubicBezTo>
                        <a:pt x="0" y="85"/>
                        <a:pt x="0" y="85"/>
                        <a:pt x="0" y="85"/>
                      </a:cubicBezTo>
                      <a:cubicBezTo>
                        <a:pt x="0" y="38"/>
                        <a:pt x="38" y="0"/>
                        <a:pt x="85" y="0"/>
                      </a:cubicBezTo>
                      <a:cubicBezTo>
                        <a:pt x="635" y="0"/>
                        <a:pt x="635" y="0"/>
                        <a:pt x="635" y="0"/>
                      </a:cubicBezTo>
                      <a:cubicBezTo>
                        <a:pt x="682" y="0"/>
                        <a:pt x="720" y="38"/>
                        <a:pt x="720" y="85"/>
                      </a:cubicBezTo>
                      <a:cubicBezTo>
                        <a:pt x="720" y="382"/>
                        <a:pt x="720" y="382"/>
                        <a:pt x="720" y="382"/>
                      </a:cubicBezTo>
                      <a:cubicBezTo>
                        <a:pt x="720" y="429"/>
                        <a:pt x="682" y="467"/>
                        <a:pt x="635" y="46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90" name="Freeform 14">
                  <a:extLst>
                    <a:ext uri="{FF2B5EF4-FFF2-40B4-BE49-F238E27FC236}">
                      <a16:creationId xmlns:a16="http://schemas.microsoft.com/office/drawing/2014/main" id="{42E404A0-2AD0-432B-BA7D-311527353446}"/>
                    </a:ext>
                  </a:extLst>
                </p:cNvPr>
                <p:cNvSpPr>
                  <a:spLocks/>
                </p:cNvSpPr>
                <p:nvPr/>
              </p:nvSpPr>
              <p:spPr bwMode="auto">
                <a:xfrm>
                  <a:off x="4591" y="2311"/>
                  <a:ext cx="28" cy="61"/>
                </a:xfrm>
                <a:custGeom>
                  <a:avLst/>
                  <a:gdLst>
                    <a:gd name="T0" fmla="*/ 40 w 79"/>
                    <a:gd name="T1" fmla="*/ 169 h 169"/>
                    <a:gd name="T2" fmla="*/ 0 w 79"/>
                    <a:gd name="T3" fmla="*/ 130 h 169"/>
                    <a:gd name="T4" fmla="*/ 0 w 79"/>
                    <a:gd name="T5" fmla="*/ 39 h 169"/>
                    <a:gd name="T6" fmla="*/ 40 w 79"/>
                    <a:gd name="T7" fmla="*/ 0 h 169"/>
                    <a:gd name="T8" fmla="*/ 40 w 79"/>
                    <a:gd name="T9" fmla="*/ 0 h 169"/>
                    <a:gd name="T10" fmla="*/ 79 w 79"/>
                    <a:gd name="T11" fmla="*/ 39 h 169"/>
                    <a:gd name="T12" fmla="*/ 79 w 79"/>
                    <a:gd name="T13" fmla="*/ 130 h 169"/>
                    <a:gd name="T14" fmla="*/ 40 w 79"/>
                    <a:gd name="T15" fmla="*/ 169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169">
                      <a:moveTo>
                        <a:pt x="40" y="169"/>
                      </a:moveTo>
                      <a:cubicBezTo>
                        <a:pt x="18" y="169"/>
                        <a:pt x="0" y="152"/>
                        <a:pt x="0" y="130"/>
                      </a:cubicBezTo>
                      <a:cubicBezTo>
                        <a:pt x="0" y="39"/>
                        <a:pt x="0" y="39"/>
                        <a:pt x="0" y="39"/>
                      </a:cubicBezTo>
                      <a:cubicBezTo>
                        <a:pt x="0" y="17"/>
                        <a:pt x="18" y="0"/>
                        <a:pt x="40" y="0"/>
                      </a:cubicBezTo>
                      <a:cubicBezTo>
                        <a:pt x="40" y="0"/>
                        <a:pt x="40" y="0"/>
                        <a:pt x="40" y="0"/>
                      </a:cubicBezTo>
                      <a:cubicBezTo>
                        <a:pt x="62" y="0"/>
                        <a:pt x="79" y="17"/>
                        <a:pt x="79" y="39"/>
                      </a:cubicBezTo>
                      <a:cubicBezTo>
                        <a:pt x="79" y="130"/>
                        <a:pt x="79" y="130"/>
                        <a:pt x="79" y="130"/>
                      </a:cubicBezTo>
                      <a:cubicBezTo>
                        <a:pt x="79" y="152"/>
                        <a:pt x="62" y="169"/>
                        <a:pt x="4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91" name="Freeform 15">
                  <a:extLst>
                    <a:ext uri="{FF2B5EF4-FFF2-40B4-BE49-F238E27FC236}">
                      <a16:creationId xmlns:a16="http://schemas.microsoft.com/office/drawing/2014/main" id="{84105E4B-0F1F-4EE2-9255-70136D102F28}"/>
                    </a:ext>
                  </a:extLst>
                </p:cNvPr>
                <p:cNvSpPr>
                  <a:spLocks/>
                </p:cNvSpPr>
                <p:nvPr/>
              </p:nvSpPr>
              <p:spPr bwMode="auto">
                <a:xfrm>
                  <a:off x="4635" y="2259"/>
                  <a:ext cx="29" cy="113"/>
                </a:xfrm>
                <a:custGeom>
                  <a:avLst/>
                  <a:gdLst>
                    <a:gd name="T0" fmla="*/ 40 w 79"/>
                    <a:gd name="T1" fmla="*/ 312 h 312"/>
                    <a:gd name="T2" fmla="*/ 0 w 79"/>
                    <a:gd name="T3" fmla="*/ 273 h 312"/>
                    <a:gd name="T4" fmla="*/ 0 w 79"/>
                    <a:gd name="T5" fmla="*/ 40 h 312"/>
                    <a:gd name="T6" fmla="*/ 40 w 79"/>
                    <a:gd name="T7" fmla="*/ 0 h 312"/>
                    <a:gd name="T8" fmla="*/ 79 w 79"/>
                    <a:gd name="T9" fmla="*/ 40 h 312"/>
                    <a:gd name="T10" fmla="*/ 79 w 79"/>
                    <a:gd name="T11" fmla="*/ 273 h 312"/>
                    <a:gd name="T12" fmla="*/ 40 w 79"/>
                    <a:gd name="T13" fmla="*/ 312 h 312"/>
                  </a:gdLst>
                  <a:ahLst/>
                  <a:cxnLst>
                    <a:cxn ang="0">
                      <a:pos x="T0" y="T1"/>
                    </a:cxn>
                    <a:cxn ang="0">
                      <a:pos x="T2" y="T3"/>
                    </a:cxn>
                    <a:cxn ang="0">
                      <a:pos x="T4" y="T5"/>
                    </a:cxn>
                    <a:cxn ang="0">
                      <a:pos x="T6" y="T7"/>
                    </a:cxn>
                    <a:cxn ang="0">
                      <a:pos x="T8" y="T9"/>
                    </a:cxn>
                    <a:cxn ang="0">
                      <a:pos x="T10" y="T11"/>
                    </a:cxn>
                    <a:cxn ang="0">
                      <a:pos x="T12" y="T13"/>
                    </a:cxn>
                  </a:cxnLst>
                  <a:rect l="0" t="0" r="r" b="b"/>
                  <a:pathLst>
                    <a:path w="79" h="312">
                      <a:moveTo>
                        <a:pt x="40" y="312"/>
                      </a:moveTo>
                      <a:cubicBezTo>
                        <a:pt x="18" y="312"/>
                        <a:pt x="0" y="295"/>
                        <a:pt x="0" y="273"/>
                      </a:cubicBezTo>
                      <a:cubicBezTo>
                        <a:pt x="0" y="40"/>
                        <a:pt x="0" y="40"/>
                        <a:pt x="0" y="40"/>
                      </a:cubicBezTo>
                      <a:cubicBezTo>
                        <a:pt x="0" y="18"/>
                        <a:pt x="18" y="0"/>
                        <a:pt x="40" y="0"/>
                      </a:cubicBezTo>
                      <a:cubicBezTo>
                        <a:pt x="62" y="0"/>
                        <a:pt x="79" y="18"/>
                        <a:pt x="79" y="40"/>
                      </a:cubicBezTo>
                      <a:cubicBezTo>
                        <a:pt x="79" y="273"/>
                        <a:pt x="79" y="273"/>
                        <a:pt x="79" y="273"/>
                      </a:cubicBezTo>
                      <a:cubicBezTo>
                        <a:pt x="79" y="295"/>
                        <a:pt x="62" y="312"/>
                        <a:pt x="40" y="3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92" name="Freeform 16">
                  <a:extLst>
                    <a:ext uri="{FF2B5EF4-FFF2-40B4-BE49-F238E27FC236}">
                      <a16:creationId xmlns:a16="http://schemas.microsoft.com/office/drawing/2014/main" id="{E1E94535-7D00-4994-8F19-F290DD1B77AC}"/>
                    </a:ext>
                  </a:extLst>
                </p:cNvPr>
                <p:cNvSpPr>
                  <a:spLocks/>
                </p:cNvSpPr>
                <p:nvPr/>
              </p:nvSpPr>
              <p:spPr bwMode="auto">
                <a:xfrm>
                  <a:off x="4724" y="2223"/>
                  <a:ext cx="29" cy="149"/>
                </a:xfrm>
                <a:custGeom>
                  <a:avLst/>
                  <a:gdLst>
                    <a:gd name="T0" fmla="*/ 40 w 79"/>
                    <a:gd name="T1" fmla="*/ 409 h 409"/>
                    <a:gd name="T2" fmla="*/ 0 w 79"/>
                    <a:gd name="T3" fmla="*/ 370 h 409"/>
                    <a:gd name="T4" fmla="*/ 0 w 79"/>
                    <a:gd name="T5" fmla="*/ 39 h 409"/>
                    <a:gd name="T6" fmla="*/ 40 w 79"/>
                    <a:gd name="T7" fmla="*/ 0 h 409"/>
                    <a:gd name="T8" fmla="*/ 79 w 79"/>
                    <a:gd name="T9" fmla="*/ 39 h 409"/>
                    <a:gd name="T10" fmla="*/ 79 w 79"/>
                    <a:gd name="T11" fmla="*/ 370 h 409"/>
                    <a:gd name="T12" fmla="*/ 40 w 79"/>
                    <a:gd name="T13" fmla="*/ 409 h 409"/>
                  </a:gdLst>
                  <a:ahLst/>
                  <a:cxnLst>
                    <a:cxn ang="0">
                      <a:pos x="T0" y="T1"/>
                    </a:cxn>
                    <a:cxn ang="0">
                      <a:pos x="T2" y="T3"/>
                    </a:cxn>
                    <a:cxn ang="0">
                      <a:pos x="T4" y="T5"/>
                    </a:cxn>
                    <a:cxn ang="0">
                      <a:pos x="T6" y="T7"/>
                    </a:cxn>
                    <a:cxn ang="0">
                      <a:pos x="T8" y="T9"/>
                    </a:cxn>
                    <a:cxn ang="0">
                      <a:pos x="T10" y="T11"/>
                    </a:cxn>
                    <a:cxn ang="0">
                      <a:pos x="T12" y="T13"/>
                    </a:cxn>
                  </a:cxnLst>
                  <a:rect l="0" t="0" r="r" b="b"/>
                  <a:pathLst>
                    <a:path w="79" h="409">
                      <a:moveTo>
                        <a:pt x="40" y="409"/>
                      </a:moveTo>
                      <a:cubicBezTo>
                        <a:pt x="18" y="409"/>
                        <a:pt x="0" y="392"/>
                        <a:pt x="0" y="370"/>
                      </a:cubicBezTo>
                      <a:cubicBezTo>
                        <a:pt x="0" y="39"/>
                        <a:pt x="0" y="39"/>
                        <a:pt x="0" y="39"/>
                      </a:cubicBezTo>
                      <a:cubicBezTo>
                        <a:pt x="0" y="18"/>
                        <a:pt x="18" y="0"/>
                        <a:pt x="40" y="0"/>
                      </a:cubicBezTo>
                      <a:cubicBezTo>
                        <a:pt x="61" y="0"/>
                        <a:pt x="79" y="18"/>
                        <a:pt x="79" y="39"/>
                      </a:cubicBezTo>
                      <a:cubicBezTo>
                        <a:pt x="79" y="370"/>
                        <a:pt x="79" y="370"/>
                        <a:pt x="79" y="370"/>
                      </a:cubicBezTo>
                      <a:cubicBezTo>
                        <a:pt x="79" y="392"/>
                        <a:pt x="61" y="409"/>
                        <a:pt x="40" y="40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93" name="Freeform 17">
                  <a:extLst>
                    <a:ext uri="{FF2B5EF4-FFF2-40B4-BE49-F238E27FC236}">
                      <a16:creationId xmlns:a16="http://schemas.microsoft.com/office/drawing/2014/main" id="{B08C5BD6-DF09-4BEA-AF2B-B9F323B33966}"/>
                    </a:ext>
                  </a:extLst>
                </p:cNvPr>
                <p:cNvSpPr>
                  <a:spLocks/>
                </p:cNvSpPr>
                <p:nvPr/>
              </p:nvSpPr>
              <p:spPr bwMode="auto">
                <a:xfrm>
                  <a:off x="4680" y="2280"/>
                  <a:ext cx="28" cy="92"/>
                </a:xfrm>
                <a:custGeom>
                  <a:avLst/>
                  <a:gdLst>
                    <a:gd name="T0" fmla="*/ 40 w 79"/>
                    <a:gd name="T1" fmla="*/ 252 h 252"/>
                    <a:gd name="T2" fmla="*/ 0 w 79"/>
                    <a:gd name="T3" fmla="*/ 213 h 252"/>
                    <a:gd name="T4" fmla="*/ 0 w 79"/>
                    <a:gd name="T5" fmla="*/ 40 h 252"/>
                    <a:gd name="T6" fmla="*/ 40 w 79"/>
                    <a:gd name="T7" fmla="*/ 0 h 252"/>
                    <a:gd name="T8" fmla="*/ 79 w 79"/>
                    <a:gd name="T9" fmla="*/ 40 h 252"/>
                    <a:gd name="T10" fmla="*/ 79 w 79"/>
                    <a:gd name="T11" fmla="*/ 213 h 252"/>
                    <a:gd name="T12" fmla="*/ 40 w 79"/>
                    <a:gd name="T13" fmla="*/ 252 h 252"/>
                  </a:gdLst>
                  <a:ahLst/>
                  <a:cxnLst>
                    <a:cxn ang="0">
                      <a:pos x="T0" y="T1"/>
                    </a:cxn>
                    <a:cxn ang="0">
                      <a:pos x="T2" y="T3"/>
                    </a:cxn>
                    <a:cxn ang="0">
                      <a:pos x="T4" y="T5"/>
                    </a:cxn>
                    <a:cxn ang="0">
                      <a:pos x="T6" y="T7"/>
                    </a:cxn>
                    <a:cxn ang="0">
                      <a:pos x="T8" y="T9"/>
                    </a:cxn>
                    <a:cxn ang="0">
                      <a:pos x="T10" y="T11"/>
                    </a:cxn>
                    <a:cxn ang="0">
                      <a:pos x="T12" y="T13"/>
                    </a:cxn>
                  </a:cxnLst>
                  <a:rect l="0" t="0" r="r" b="b"/>
                  <a:pathLst>
                    <a:path w="79" h="252">
                      <a:moveTo>
                        <a:pt x="40" y="252"/>
                      </a:moveTo>
                      <a:cubicBezTo>
                        <a:pt x="18" y="252"/>
                        <a:pt x="0" y="235"/>
                        <a:pt x="0" y="213"/>
                      </a:cubicBezTo>
                      <a:cubicBezTo>
                        <a:pt x="0" y="40"/>
                        <a:pt x="0" y="40"/>
                        <a:pt x="0" y="40"/>
                      </a:cubicBezTo>
                      <a:cubicBezTo>
                        <a:pt x="0" y="18"/>
                        <a:pt x="18" y="0"/>
                        <a:pt x="40" y="0"/>
                      </a:cubicBezTo>
                      <a:cubicBezTo>
                        <a:pt x="61" y="0"/>
                        <a:pt x="79" y="18"/>
                        <a:pt x="79" y="40"/>
                      </a:cubicBezTo>
                      <a:cubicBezTo>
                        <a:pt x="79" y="213"/>
                        <a:pt x="79" y="213"/>
                        <a:pt x="79" y="213"/>
                      </a:cubicBezTo>
                      <a:cubicBezTo>
                        <a:pt x="79" y="235"/>
                        <a:pt x="62" y="252"/>
                        <a:pt x="40" y="25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n-ea"/>
                    <a:cs typeface="+mn-cs"/>
                  </a:endParaRPr>
                </a:p>
              </p:txBody>
            </p:sp>
          </p:grpSp>
        </p:grpSp>
        <p:sp>
          <p:nvSpPr>
            <p:cNvPr id="170" name="Rectangle 169">
              <a:extLst>
                <a:ext uri="{FF2B5EF4-FFF2-40B4-BE49-F238E27FC236}">
                  <a16:creationId xmlns:a16="http://schemas.microsoft.com/office/drawing/2014/main" id="{B52C2A4E-F2E2-4299-8457-99EED42B5970}"/>
                </a:ext>
              </a:extLst>
            </p:cNvPr>
            <p:cNvSpPr/>
            <p:nvPr/>
          </p:nvSpPr>
          <p:spPr bwMode="auto">
            <a:xfrm>
              <a:off x="3995271" y="2679292"/>
              <a:ext cx="376594" cy="12617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200" b="0" i="0" u="none" strike="noStrike" kern="1200" cap="none" spc="0" normalizeH="0" baseline="0" noProof="0">
                  <a:ln>
                    <a:noFill/>
                  </a:ln>
                  <a:gradFill>
                    <a:gsLst>
                      <a:gs pos="0">
                        <a:srgbClr val="3C3C41"/>
                      </a:gs>
                      <a:gs pos="100000">
                        <a:srgbClr val="3C3C41"/>
                      </a:gs>
                    </a:gsLst>
                    <a:lin ang="0" scaled="1"/>
                  </a:gradFill>
                  <a:effectLst/>
                  <a:uLnTx/>
                  <a:uFillTx/>
                  <a:latin typeface="Segoe UI Semibold" panose="020B0702040204020203" pitchFamily="34" charset="0"/>
                  <a:ea typeface="Segoe UI" pitchFamily="34" charset="0"/>
                  <a:cs typeface="Segoe UI Semibold" panose="020B0702040204020203" pitchFamily="34" charset="0"/>
                </a:rPr>
                <a:t>Power BI</a:t>
              </a:r>
            </a:p>
          </p:txBody>
        </p:sp>
      </p:grpSp>
      <p:grpSp>
        <p:nvGrpSpPr>
          <p:cNvPr id="31" name="Group 30">
            <a:extLst>
              <a:ext uri="{FF2B5EF4-FFF2-40B4-BE49-F238E27FC236}">
                <a16:creationId xmlns:a16="http://schemas.microsoft.com/office/drawing/2014/main" id="{A459F8AC-AFEC-4DF7-9D5E-424CC13B450D}"/>
              </a:ext>
            </a:extLst>
          </p:cNvPr>
          <p:cNvGrpSpPr/>
          <p:nvPr/>
        </p:nvGrpSpPr>
        <p:grpSpPr>
          <a:xfrm>
            <a:off x="4630251" y="2270676"/>
            <a:ext cx="1126540" cy="1087253"/>
            <a:chOff x="4898033" y="1823206"/>
            <a:chExt cx="1126540" cy="1087253"/>
          </a:xfrm>
        </p:grpSpPr>
        <p:grpSp>
          <p:nvGrpSpPr>
            <p:cNvPr id="26" name="Group 25">
              <a:extLst>
                <a:ext uri="{FF2B5EF4-FFF2-40B4-BE49-F238E27FC236}">
                  <a16:creationId xmlns:a16="http://schemas.microsoft.com/office/drawing/2014/main" id="{17551A68-8A81-4150-94E8-05B4FAEE491F}"/>
                </a:ext>
              </a:extLst>
            </p:cNvPr>
            <p:cNvGrpSpPr/>
            <p:nvPr/>
          </p:nvGrpSpPr>
          <p:grpSpPr>
            <a:xfrm>
              <a:off x="5070143" y="1823206"/>
              <a:ext cx="782320" cy="782320"/>
              <a:chOff x="5509666" y="1823206"/>
              <a:chExt cx="782320" cy="782320"/>
            </a:xfrm>
          </p:grpSpPr>
          <p:sp>
            <p:nvSpPr>
              <p:cNvPr id="98" name="Oval 97">
                <a:extLst>
                  <a:ext uri="{FF2B5EF4-FFF2-40B4-BE49-F238E27FC236}">
                    <a16:creationId xmlns:a16="http://schemas.microsoft.com/office/drawing/2014/main" id="{5AB4507E-CCF1-41D7-9F3D-CE57330D0C87}"/>
                  </a:ext>
                </a:extLst>
              </p:cNvPr>
              <p:cNvSpPr/>
              <p:nvPr/>
            </p:nvSpPr>
            <p:spPr bwMode="auto">
              <a:xfrm>
                <a:off x="5509666" y="1823206"/>
                <a:ext cx="782320" cy="782320"/>
              </a:xfrm>
              <a:prstGeom prst="ellipse">
                <a:avLst/>
              </a:prstGeom>
              <a:solidFill>
                <a:srgbClr val="5C005C"/>
              </a:solidFill>
              <a:ln>
                <a:noFill/>
              </a:ln>
              <a:effectLst>
                <a:outerShdw blurRad="317500" dist="50800" dir="2400000" sx="101000" sy="101000" algn="tl" rotWithShape="0">
                  <a:prstClr val="black">
                    <a:alpha val="33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64549" tIns="131640" rIns="164549" bIns="131640" numCol="1" spcCol="0" rtlCol="0" fromWordArt="0" anchor="ctr" anchorCtr="0" forceAA="0" compatLnSpc="1">
                <a:prstTxWarp prst="textNoShape">
                  <a:avLst/>
                </a:prstTxWarp>
                <a:noAutofit/>
              </a:bodyPr>
              <a:lstStyle/>
              <a:p>
                <a:pPr marL="0" marR="0" lvl="0" indent="0" algn="l" defTabSz="838973"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99" name="Group 4">
                <a:extLst>
                  <a:ext uri="{FF2B5EF4-FFF2-40B4-BE49-F238E27FC236}">
                    <a16:creationId xmlns:a16="http://schemas.microsoft.com/office/drawing/2014/main" id="{E1399CE0-C195-4004-B044-7C2365D1E431}"/>
                  </a:ext>
                </a:extLst>
              </p:cNvPr>
              <p:cNvGrpSpPr>
                <a:grpSpLocks noChangeAspect="1"/>
              </p:cNvGrpSpPr>
              <p:nvPr/>
            </p:nvGrpSpPr>
            <p:grpSpPr bwMode="auto">
              <a:xfrm>
                <a:off x="5722049" y="2076787"/>
                <a:ext cx="357521" cy="275124"/>
                <a:chOff x="2880" y="2176"/>
                <a:chExt cx="256" cy="197"/>
              </a:xfrm>
              <a:solidFill>
                <a:srgbClr val="D2D2D2"/>
              </a:solidFill>
            </p:grpSpPr>
            <p:sp>
              <p:nvSpPr>
                <p:cNvPr id="100" name="Freeform 5">
                  <a:extLst>
                    <a:ext uri="{FF2B5EF4-FFF2-40B4-BE49-F238E27FC236}">
                      <a16:creationId xmlns:a16="http://schemas.microsoft.com/office/drawing/2014/main" id="{63FBBCA9-463D-485B-8AF9-07B0F3B46F07}"/>
                    </a:ext>
                  </a:extLst>
                </p:cNvPr>
                <p:cNvSpPr>
                  <a:spLocks/>
                </p:cNvSpPr>
                <p:nvPr/>
              </p:nvSpPr>
              <p:spPr bwMode="auto">
                <a:xfrm>
                  <a:off x="3017" y="2320"/>
                  <a:ext cx="52" cy="53"/>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01" name="Freeform 6">
                  <a:extLst>
                    <a:ext uri="{FF2B5EF4-FFF2-40B4-BE49-F238E27FC236}">
                      <a16:creationId xmlns:a16="http://schemas.microsoft.com/office/drawing/2014/main" id="{1F93A438-9B7A-4293-AD8B-6D82C950DF5C}"/>
                    </a:ext>
                  </a:extLst>
                </p:cNvPr>
                <p:cNvSpPr>
                  <a:spLocks/>
                </p:cNvSpPr>
                <p:nvPr/>
              </p:nvSpPr>
              <p:spPr bwMode="auto">
                <a:xfrm>
                  <a:off x="3053" y="2283"/>
                  <a:ext cx="52" cy="53"/>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02" name="Freeform 7">
                  <a:extLst>
                    <a:ext uri="{FF2B5EF4-FFF2-40B4-BE49-F238E27FC236}">
                      <a16:creationId xmlns:a16="http://schemas.microsoft.com/office/drawing/2014/main" id="{11F95798-84A3-49A3-A53F-AFA635CB4415}"/>
                    </a:ext>
                  </a:extLst>
                </p:cNvPr>
                <p:cNvSpPr>
                  <a:spLocks noEditPoints="1"/>
                </p:cNvSpPr>
                <p:nvPr/>
              </p:nvSpPr>
              <p:spPr bwMode="auto">
                <a:xfrm>
                  <a:off x="2909" y="2247"/>
                  <a:ext cx="124" cy="126"/>
                </a:xfrm>
                <a:custGeom>
                  <a:avLst/>
                  <a:gdLst>
                    <a:gd name="T0" fmla="*/ 300 w 308"/>
                    <a:gd name="T1" fmla="*/ 139 h 307"/>
                    <a:gd name="T2" fmla="*/ 286 w 308"/>
                    <a:gd name="T3" fmla="*/ 125 h 307"/>
                    <a:gd name="T4" fmla="*/ 168 w 308"/>
                    <a:gd name="T5" fmla="*/ 8 h 307"/>
                    <a:gd name="T6" fmla="*/ 140 w 308"/>
                    <a:gd name="T7" fmla="*/ 8 h 307"/>
                    <a:gd name="T8" fmla="*/ 22 w 308"/>
                    <a:gd name="T9" fmla="*/ 125 h 307"/>
                    <a:gd name="T10" fmla="*/ 8 w 308"/>
                    <a:gd name="T11" fmla="*/ 139 h 307"/>
                    <a:gd name="T12" fmla="*/ 8 w 308"/>
                    <a:gd name="T13" fmla="*/ 168 h 307"/>
                    <a:gd name="T14" fmla="*/ 22 w 308"/>
                    <a:gd name="T15" fmla="*/ 182 h 307"/>
                    <a:gd name="T16" fmla="*/ 140 w 308"/>
                    <a:gd name="T17" fmla="*/ 299 h 307"/>
                    <a:gd name="T18" fmla="*/ 168 w 308"/>
                    <a:gd name="T19" fmla="*/ 299 h 307"/>
                    <a:gd name="T20" fmla="*/ 286 w 308"/>
                    <a:gd name="T21" fmla="*/ 182 h 307"/>
                    <a:gd name="T22" fmla="*/ 300 w 308"/>
                    <a:gd name="T23" fmla="*/ 168 h 307"/>
                    <a:gd name="T24" fmla="*/ 300 w 308"/>
                    <a:gd name="T25" fmla="*/ 139 h 307"/>
                    <a:gd name="T26" fmla="*/ 140 w 308"/>
                    <a:gd name="T27" fmla="*/ 210 h 307"/>
                    <a:gd name="T28" fmla="*/ 108 w 308"/>
                    <a:gd name="T29" fmla="*/ 179 h 307"/>
                    <a:gd name="T30" fmla="*/ 97 w 308"/>
                    <a:gd name="T31" fmla="*/ 168 h 307"/>
                    <a:gd name="T32" fmla="*/ 97 w 308"/>
                    <a:gd name="T33" fmla="*/ 139 h 307"/>
                    <a:gd name="T34" fmla="*/ 140 w 308"/>
                    <a:gd name="T35" fmla="*/ 97 h 307"/>
                    <a:gd name="T36" fmla="*/ 168 w 308"/>
                    <a:gd name="T37" fmla="*/ 97 h 307"/>
                    <a:gd name="T38" fmla="*/ 211 w 308"/>
                    <a:gd name="T39" fmla="*/ 139 h 307"/>
                    <a:gd name="T40" fmla="*/ 211 w 308"/>
                    <a:gd name="T41" fmla="*/ 168 h 307"/>
                    <a:gd name="T42" fmla="*/ 200 w 308"/>
                    <a:gd name="T43" fmla="*/ 179 h 307"/>
                    <a:gd name="T44" fmla="*/ 168 w 308"/>
                    <a:gd name="T45" fmla="*/ 210 h 307"/>
                    <a:gd name="T46" fmla="*/ 140 w 308"/>
                    <a:gd name="T47" fmla="*/ 21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8" h="307">
                      <a:moveTo>
                        <a:pt x="300" y="139"/>
                      </a:moveTo>
                      <a:cubicBezTo>
                        <a:pt x="286" y="125"/>
                        <a:pt x="286" y="125"/>
                        <a:pt x="286" y="125"/>
                      </a:cubicBezTo>
                      <a:cubicBezTo>
                        <a:pt x="168" y="8"/>
                        <a:pt x="168" y="8"/>
                        <a:pt x="168" y="8"/>
                      </a:cubicBezTo>
                      <a:cubicBezTo>
                        <a:pt x="161" y="0"/>
                        <a:pt x="148" y="0"/>
                        <a:pt x="140" y="8"/>
                      </a:cubicBezTo>
                      <a:cubicBezTo>
                        <a:pt x="22" y="125"/>
                        <a:pt x="22" y="125"/>
                        <a:pt x="22" y="125"/>
                      </a:cubicBezTo>
                      <a:cubicBezTo>
                        <a:pt x="8" y="139"/>
                        <a:pt x="8" y="139"/>
                        <a:pt x="8" y="139"/>
                      </a:cubicBezTo>
                      <a:cubicBezTo>
                        <a:pt x="0" y="147"/>
                        <a:pt x="0" y="160"/>
                        <a:pt x="8" y="168"/>
                      </a:cubicBezTo>
                      <a:cubicBezTo>
                        <a:pt x="22" y="182"/>
                        <a:pt x="22" y="182"/>
                        <a:pt x="22" y="182"/>
                      </a:cubicBezTo>
                      <a:cubicBezTo>
                        <a:pt x="140" y="299"/>
                        <a:pt x="140" y="299"/>
                        <a:pt x="140" y="299"/>
                      </a:cubicBezTo>
                      <a:cubicBezTo>
                        <a:pt x="148" y="307"/>
                        <a:pt x="161" y="307"/>
                        <a:pt x="168" y="299"/>
                      </a:cubicBezTo>
                      <a:cubicBezTo>
                        <a:pt x="286" y="182"/>
                        <a:pt x="286" y="182"/>
                        <a:pt x="286" y="182"/>
                      </a:cubicBezTo>
                      <a:cubicBezTo>
                        <a:pt x="300" y="168"/>
                        <a:pt x="300" y="168"/>
                        <a:pt x="300" y="168"/>
                      </a:cubicBezTo>
                      <a:cubicBezTo>
                        <a:pt x="308" y="160"/>
                        <a:pt x="308" y="147"/>
                        <a:pt x="300" y="139"/>
                      </a:cubicBezTo>
                      <a:moveTo>
                        <a:pt x="140" y="210"/>
                      </a:moveTo>
                      <a:cubicBezTo>
                        <a:pt x="108" y="179"/>
                        <a:pt x="108" y="179"/>
                        <a:pt x="108" y="179"/>
                      </a:cubicBezTo>
                      <a:cubicBezTo>
                        <a:pt x="97" y="168"/>
                        <a:pt x="97" y="168"/>
                        <a:pt x="97" y="168"/>
                      </a:cubicBezTo>
                      <a:cubicBezTo>
                        <a:pt x="89" y="160"/>
                        <a:pt x="89" y="147"/>
                        <a:pt x="97" y="139"/>
                      </a:cubicBezTo>
                      <a:cubicBezTo>
                        <a:pt x="140" y="97"/>
                        <a:pt x="140" y="97"/>
                        <a:pt x="140" y="97"/>
                      </a:cubicBezTo>
                      <a:cubicBezTo>
                        <a:pt x="148" y="89"/>
                        <a:pt x="161" y="89"/>
                        <a:pt x="168" y="97"/>
                      </a:cubicBezTo>
                      <a:cubicBezTo>
                        <a:pt x="211" y="139"/>
                        <a:pt x="211" y="139"/>
                        <a:pt x="211" y="139"/>
                      </a:cubicBezTo>
                      <a:cubicBezTo>
                        <a:pt x="219" y="147"/>
                        <a:pt x="219" y="160"/>
                        <a:pt x="211" y="168"/>
                      </a:cubicBezTo>
                      <a:cubicBezTo>
                        <a:pt x="200" y="179"/>
                        <a:pt x="200" y="179"/>
                        <a:pt x="200" y="179"/>
                      </a:cubicBezTo>
                      <a:cubicBezTo>
                        <a:pt x="168" y="210"/>
                        <a:pt x="168" y="210"/>
                        <a:pt x="168" y="210"/>
                      </a:cubicBezTo>
                      <a:cubicBezTo>
                        <a:pt x="161" y="218"/>
                        <a:pt x="148" y="218"/>
                        <a:pt x="140" y="21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03" name="Freeform 8">
                  <a:extLst>
                    <a:ext uri="{FF2B5EF4-FFF2-40B4-BE49-F238E27FC236}">
                      <a16:creationId xmlns:a16="http://schemas.microsoft.com/office/drawing/2014/main" id="{6EF37E04-53FC-4650-8A07-813170854360}"/>
                    </a:ext>
                  </a:extLst>
                </p:cNvPr>
                <p:cNvSpPr>
                  <a:spLocks/>
                </p:cNvSpPr>
                <p:nvPr/>
              </p:nvSpPr>
              <p:spPr bwMode="auto">
                <a:xfrm>
                  <a:off x="3017" y="2247"/>
                  <a:ext cx="52" cy="53"/>
                </a:xfrm>
                <a:custGeom>
                  <a:avLst/>
                  <a:gdLst>
                    <a:gd name="T0" fmla="*/ 79 w 130"/>
                    <a:gd name="T1" fmla="*/ 122 h 129"/>
                    <a:gd name="T2" fmla="*/ 122 w 130"/>
                    <a:gd name="T3" fmla="*/ 79 h 129"/>
                    <a:gd name="T4" fmla="*/ 122 w 130"/>
                    <a:gd name="T5" fmla="*/ 50 h 129"/>
                    <a:gd name="T6" fmla="*/ 79 w 130"/>
                    <a:gd name="T7" fmla="*/ 8 h 129"/>
                    <a:gd name="T8" fmla="*/ 51 w 130"/>
                    <a:gd name="T9" fmla="*/ 8 h 129"/>
                    <a:gd name="T10" fmla="*/ 8 w 130"/>
                    <a:gd name="T11" fmla="*/ 50 h 129"/>
                    <a:gd name="T12" fmla="*/ 8 w 130"/>
                    <a:gd name="T13" fmla="*/ 79 h 129"/>
                    <a:gd name="T14" fmla="*/ 51 w 130"/>
                    <a:gd name="T15" fmla="*/ 122 h 129"/>
                    <a:gd name="T16" fmla="*/ 79 w 130"/>
                    <a:gd name="T17" fmla="*/ 1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122"/>
                      </a:moveTo>
                      <a:cubicBezTo>
                        <a:pt x="122" y="79"/>
                        <a:pt x="122" y="79"/>
                        <a:pt x="122" y="79"/>
                      </a:cubicBezTo>
                      <a:cubicBezTo>
                        <a:pt x="130" y="71"/>
                        <a:pt x="130" y="58"/>
                        <a:pt x="122" y="50"/>
                      </a:cubicBezTo>
                      <a:cubicBezTo>
                        <a:pt x="79" y="8"/>
                        <a:pt x="79" y="8"/>
                        <a:pt x="79" y="8"/>
                      </a:cubicBez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04" name="Freeform 9">
                  <a:extLst>
                    <a:ext uri="{FF2B5EF4-FFF2-40B4-BE49-F238E27FC236}">
                      <a16:creationId xmlns:a16="http://schemas.microsoft.com/office/drawing/2014/main" id="{2ABEA582-E5FB-4E95-B474-12B242EB4E77}"/>
                    </a:ext>
                  </a:extLst>
                </p:cNvPr>
                <p:cNvSpPr>
                  <a:spLocks/>
                </p:cNvSpPr>
                <p:nvPr/>
              </p:nvSpPr>
              <p:spPr bwMode="auto">
                <a:xfrm>
                  <a:off x="2880" y="2176"/>
                  <a:ext cx="256" cy="170"/>
                </a:xfrm>
                <a:custGeom>
                  <a:avLst/>
                  <a:gdLst>
                    <a:gd name="T0" fmla="*/ 562 w 638"/>
                    <a:gd name="T1" fmla="*/ 413 h 413"/>
                    <a:gd name="T2" fmla="*/ 549 w 638"/>
                    <a:gd name="T3" fmla="*/ 413 h 413"/>
                    <a:gd name="T4" fmla="*/ 549 w 638"/>
                    <a:gd name="T5" fmla="*/ 388 h 413"/>
                    <a:gd name="T6" fmla="*/ 562 w 638"/>
                    <a:gd name="T7" fmla="*/ 388 h 413"/>
                    <a:gd name="T8" fmla="*/ 612 w 638"/>
                    <a:gd name="T9" fmla="*/ 338 h 413"/>
                    <a:gd name="T10" fmla="*/ 612 w 638"/>
                    <a:gd name="T11" fmla="*/ 75 h 413"/>
                    <a:gd name="T12" fmla="*/ 562 w 638"/>
                    <a:gd name="T13" fmla="*/ 26 h 413"/>
                    <a:gd name="T14" fmla="*/ 75 w 638"/>
                    <a:gd name="T15" fmla="*/ 26 h 413"/>
                    <a:gd name="T16" fmla="*/ 25 w 638"/>
                    <a:gd name="T17" fmla="*/ 75 h 413"/>
                    <a:gd name="T18" fmla="*/ 25 w 638"/>
                    <a:gd name="T19" fmla="*/ 338 h 413"/>
                    <a:gd name="T20" fmla="*/ 75 w 638"/>
                    <a:gd name="T21" fmla="*/ 388 h 413"/>
                    <a:gd name="T22" fmla="*/ 88 w 638"/>
                    <a:gd name="T23" fmla="*/ 388 h 413"/>
                    <a:gd name="T24" fmla="*/ 88 w 638"/>
                    <a:gd name="T25" fmla="*/ 413 h 413"/>
                    <a:gd name="T26" fmla="*/ 75 w 638"/>
                    <a:gd name="T27" fmla="*/ 413 h 413"/>
                    <a:gd name="T28" fmla="*/ 0 w 638"/>
                    <a:gd name="T29" fmla="*/ 338 h 413"/>
                    <a:gd name="T30" fmla="*/ 0 w 638"/>
                    <a:gd name="T31" fmla="*/ 75 h 413"/>
                    <a:gd name="T32" fmla="*/ 75 w 638"/>
                    <a:gd name="T33" fmla="*/ 0 h 413"/>
                    <a:gd name="T34" fmla="*/ 562 w 638"/>
                    <a:gd name="T35" fmla="*/ 0 h 413"/>
                    <a:gd name="T36" fmla="*/ 638 w 638"/>
                    <a:gd name="T37" fmla="*/ 75 h 413"/>
                    <a:gd name="T38" fmla="*/ 638 w 638"/>
                    <a:gd name="T39" fmla="*/ 338 h 413"/>
                    <a:gd name="T40" fmla="*/ 562 w 638"/>
                    <a:gd name="T41" fmla="*/ 413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38" h="413">
                      <a:moveTo>
                        <a:pt x="562" y="413"/>
                      </a:moveTo>
                      <a:cubicBezTo>
                        <a:pt x="549" y="413"/>
                        <a:pt x="549" y="413"/>
                        <a:pt x="549" y="413"/>
                      </a:cubicBezTo>
                      <a:cubicBezTo>
                        <a:pt x="549" y="388"/>
                        <a:pt x="549" y="388"/>
                        <a:pt x="549" y="388"/>
                      </a:cubicBezTo>
                      <a:cubicBezTo>
                        <a:pt x="562" y="388"/>
                        <a:pt x="562" y="388"/>
                        <a:pt x="562" y="388"/>
                      </a:cubicBezTo>
                      <a:cubicBezTo>
                        <a:pt x="590" y="388"/>
                        <a:pt x="612" y="365"/>
                        <a:pt x="612" y="338"/>
                      </a:cubicBezTo>
                      <a:cubicBezTo>
                        <a:pt x="612" y="75"/>
                        <a:pt x="612" y="75"/>
                        <a:pt x="612" y="75"/>
                      </a:cubicBezTo>
                      <a:cubicBezTo>
                        <a:pt x="612" y="48"/>
                        <a:pt x="590" y="26"/>
                        <a:pt x="562" y="26"/>
                      </a:cubicBezTo>
                      <a:cubicBezTo>
                        <a:pt x="75" y="26"/>
                        <a:pt x="75" y="26"/>
                        <a:pt x="75" y="26"/>
                      </a:cubicBezTo>
                      <a:cubicBezTo>
                        <a:pt x="47" y="26"/>
                        <a:pt x="25" y="48"/>
                        <a:pt x="25" y="75"/>
                      </a:cubicBezTo>
                      <a:cubicBezTo>
                        <a:pt x="25" y="338"/>
                        <a:pt x="25" y="338"/>
                        <a:pt x="25" y="338"/>
                      </a:cubicBezTo>
                      <a:cubicBezTo>
                        <a:pt x="25" y="365"/>
                        <a:pt x="47" y="388"/>
                        <a:pt x="75" y="388"/>
                      </a:cubicBezTo>
                      <a:cubicBezTo>
                        <a:pt x="88" y="388"/>
                        <a:pt x="88" y="388"/>
                        <a:pt x="88" y="388"/>
                      </a:cubicBezTo>
                      <a:cubicBezTo>
                        <a:pt x="88" y="413"/>
                        <a:pt x="88" y="413"/>
                        <a:pt x="88" y="413"/>
                      </a:cubicBezTo>
                      <a:cubicBezTo>
                        <a:pt x="75" y="413"/>
                        <a:pt x="75" y="413"/>
                        <a:pt x="75" y="413"/>
                      </a:cubicBezTo>
                      <a:cubicBezTo>
                        <a:pt x="33" y="413"/>
                        <a:pt x="0" y="380"/>
                        <a:pt x="0" y="338"/>
                      </a:cubicBezTo>
                      <a:cubicBezTo>
                        <a:pt x="0" y="75"/>
                        <a:pt x="0" y="75"/>
                        <a:pt x="0" y="75"/>
                      </a:cubicBezTo>
                      <a:cubicBezTo>
                        <a:pt x="0" y="34"/>
                        <a:pt x="33" y="0"/>
                        <a:pt x="75" y="0"/>
                      </a:cubicBezTo>
                      <a:cubicBezTo>
                        <a:pt x="562" y="0"/>
                        <a:pt x="562" y="0"/>
                        <a:pt x="562" y="0"/>
                      </a:cubicBezTo>
                      <a:cubicBezTo>
                        <a:pt x="604" y="0"/>
                        <a:pt x="638" y="34"/>
                        <a:pt x="638" y="75"/>
                      </a:cubicBezTo>
                      <a:cubicBezTo>
                        <a:pt x="638" y="338"/>
                        <a:pt x="638" y="338"/>
                        <a:pt x="638" y="338"/>
                      </a:cubicBezTo>
                      <a:cubicBezTo>
                        <a:pt x="638" y="380"/>
                        <a:pt x="604" y="413"/>
                        <a:pt x="562" y="41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grpSp>
        <p:sp>
          <p:nvSpPr>
            <p:cNvPr id="171" name="Rectangle 170">
              <a:extLst>
                <a:ext uri="{FF2B5EF4-FFF2-40B4-BE49-F238E27FC236}">
                  <a16:creationId xmlns:a16="http://schemas.microsoft.com/office/drawing/2014/main" id="{79DF8EE5-8556-4EF8-8C85-EB25C96936E7}"/>
                </a:ext>
              </a:extLst>
            </p:cNvPr>
            <p:cNvSpPr/>
            <p:nvPr/>
          </p:nvSpPr>
          <p:spPr bwMode="auto">
            <a:xfrm>
              <a:off x="4898033" y="2678984"/>
              <a:ext cx="1126540" cy="23147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200" b="0" i="0" u="none" strike="noStrike" kern="1200" cap="none" spc="0" normalizeH="0" baseline="0" noProof="0">
                  <a:ln>
                    <a:noFill/>
                  </a:ln>
                  <a:gradFill>
                    <a:gsLst>
                      <a:gs pos="0">
                        <a:srgbClr val="3C3C41"/>
                      </a:gs>
                      <a:gs pos="100000">
                        <a:srgbClr val="3C3C41"/>
                      </a:gs>
                    </a:gsLst>
                    <a:lin ang="0" scaled="1"/>
                  </a:gradFill>
                  <a:effectLst/>
                  <a:uLnTx/>
                  <a:uFillTx/>
                  <a:latin typeface="Segoe UI Semibold" panose="020B0702040204020203" pitchFamily="34" charset="0"/>
                  <a:ea typeface="+mn-ea"/>
                  <a:cs typeface="Segoe UI Semibold" panose="020B0702040204020203" pitchFamily="34" charset="0"/>
                </a:rPr>
                <a:t>Power Apps</a:t>
              </a:r>
            </a:p>
          </p:txBody>
        </p:sp>
      </p:grpSp>
      <p:grpSp>
        <p:nvGrpSpPr>
          <p:cNvPr id="30" name="Group 29">
            <a:extLst>
              <a:ext uri="{FF2B5EF4-FFF2-40B4-BE49-F238E27FC236}">
                <a16:creationId xmlns:a16="http://schemas.microsoft.com/office/drawing/2014/main" id="{06D8B83F-141A-4BBF-A87A-719693871644}"/>
              </a:ext>
            </a:extLst>
          </p:cNvPr>
          <p:cNvGrpSpPr/>
          <p:nvPr/>
        </p:nvGrpSpPr>
        <p:grpSpPr>
          <a:xfrm>
            <a:off x="6084019" y="2270676"/>
            <a:ext cx="1060963" cy="1080960"/>
            <a:chOff x="6601196" y="1823206"/>
            <a:chExt cx="1060963" cy="1080960"/>
          </a:xfrm>
        </p:grpSpPr>
        <p:grpSp>
          <p:nvGrpSpPr>
            <p:cNvPr id="27" name="Group 26">
              <a:extLst>
                <a:ext uri="{FF2B5EF4-FFF2-40B4-BE49-F238E27FC236}">
                  <a16:creationId xmlns:a16="http://schemas.microsoft.com/office/drawing/2014/main" id="{E223B3B6-24A1-457C-AF31-FCA0DCDE8F6D}"/>
                </a:ext>
              </a:extLst>
            </p:cNvPr>
            <p:cNvGrpSpPr/>
            <p:nvPr/>
          </p:nvGrpSpPr>
          <p:grpSpPr>
            <a:xfrm>
              <a:off x="6740517" y="1823206"/>
              <a:ext cx="782320" cy="782320"/>
              <a:chOff x="6613622" y="1823206"/>
              <a:chExt cx="782320" cy="782320"/>
            </a:xfrm>
          </p:grpSpPr>
          <p:sp>
            <p:nvSpPr>
              <p:cNvPr id="94" name="Oval 93">
                <a:extLst>
                  <a:ext uri="{FF2B5EF4-FFF2-40B4-BE49-F238E27FC236}">
                    <a16:creationId xmlns:a16="http://schemas.microsoft.com/office/drawing/2014/main" id="{C88A1E60-7B84-4A75-B9FF-FE595FFACFCB}"/>
                  </a:ext>
                </a:extLst>
              </p:cNvPr>
              <p:cNvSpPr/>
              <p:nvPr/>
            </p:nvSpPr>
            <p:spPr bwMode="auto">
              <a:xfrm>
                <a:off x="6613622" y="1823206"/>
                <a:ext cx="782320" cy="782320"/>
              </a:xfrm>
              <a:prstGeom prst="ellipse">
                <a:avLst/>
              </a:prstGeom>
              <a:solidFill>
                <a:srgbClr val="287EFF"/>
              </a:solidFill>
              <a:ln>
                <a:noFill/>
              </a:ln>
              <a:effectLst>
                <a:outerShdw blurRad="317500" dist="50800" dir="2400000" sx="101000" sy="101000" algn="tl" rotWithShape="0">
                  <a:prstClr val="black">
                    <a:alpha val="33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64549" tIns="131640" rIns="164549" bIns="131640" numCol="1" spcCol="0" rtlCol="0" fromWordArt="0" anchor="ctr" anchorCtr="0" forceAA="0" compatLnSpc="1">
                <a:prstTxWarp prst="textNoShape">
                  <a:avLst/>
                </a:prstTxWarp>
                <a:noAutofit/>
              </a:bodyPr>
              <a:lstStyle/>
              <a:p>
                <a:pPr marL="0" marR="0" lvl="0" indent="0" algn="l" defTabSz="838973"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95" name="Group 94">
                <a:extLst>
                  <a:ext uri="{FF2B5EF4-FFF2-40B4-BE49-F238E27FC236}">
                    <a16:creationId xmlns:a16="http://schemas.microsoft.com/office/drawing/2014/main" id="{AF5374F7-F1EA-4850-8DB4-D1A2423400FC}"/>
                  </a:ext>
                </a:extLst>
              </p:cNvPr>
              <p:cNvGrpSpPr/>
              <p:nvPr/>
            </p:nvGrpSpPr>
            <p:grpSpPr>
              <a:xfrm>
                <a:off x="6809522" y="2066020"/>
                <a:ext cx="390519" cy="296692"/>
                <a:chOff x="-1146792" y="678443"/>
                <a:chExt cx="1017587" cy="773113"/>
              </a:xfrm>
              <a:solidFill>
                <a:srgbClr val="D2D2D2"/>
              </a:solidFill>
            </p:grpSpPr>
            <p:sp>
              <p:nvSpPr>
                <p:cNvPr id="96" name="Freeform 5">
                  <a:extLst>
                    <a:ext uri="{FF2B5EF4-FFF2-40B4-BE49-F238E27FC236}">
                      <a16:creationId xmlns:a16="http://schemas.microsoft.com/office/drawing/2014/main" id="{6DD98EE3-FAEB-46AB-B95C-A2209A2F41B4}"/>
                    </a:ext>
                  </a:extLst>
                </p:cNvPr>
                <p:cNvSpPr>
                  <a:spLocks/>
                </p:cNvSpPr>
                <p:nvPr/>
              </p:nvSpPr>
              <p:spPr bwMode="auto">
                <a:xfrm>
                  <a:off x="-1146792" y="678443"/>
                  <a:ext cx="1017587" cy="669925"/>
                </a:xfrm>
                <a:custGeom>
                  <a:avLst/>
                  <a:gdLst>
                    <a:gd name="T0" fmla="*/ 30 w 737"/>
                    <a:gd name="T1" fmla="*/ 326 h 478"/>
                    <a:gd name="T2" fmla="*/ 30 w 737"/>
                    <a:gd name="T3" fmla="*/ 87 h 478"/>
                    <a:gd name="T4" fmla="*/ 87 w 737"/>
                    <a:gd name="T5" fmla="*/ 30 h 478"/>
                    <a:gd name="T6" fmla="*/ 650 w 737"/>
                    <a:gd name="T7" fmla="*/ 30 h 478"/>
                    <a:gd name="T8" fmla="*/ 707 w 737"/>
                    <a:gd name="T9" fmla="*/ 87 h 478"/>
                    <a:gd name="T10" fmla="*/ 707 w 737"/>
                    <a:gd name="T11" fmla="*/ 391 h 478"/>
                    <a:gd name="T12" fmla="*/ 650 w 737"/>
                    <a:gd name="T13" fmla="*/ 448 h 478"/>
                    <a:gd name="T14" fmla="*/ 390 w 737"/>
                    <a:gd name="T15" fmla="*/ 448 h 478"/>
                    <a:gd name="T16" fmla="*/ 390 w 737"/>
                    <a:gd name="T17" fmla="*/ 478 h 478"/>
                    <a:gd name="T18" fmla="*/ 650 w 737"/>
                    <a:gd name="T19" fmla="*/ 478 h 478"/>
                    <a:gd name="T20" fmla="*/ 737 w 737"/>
                    <a:gd name="T21" fmla="*/ 391 h 478"/>
                    <a:gd name="T22" fmla="*/ 737 w 737"/>
                    <a:gd name="T23" fmla="*/ 87 h 478"/>
                    <a:gd name="T24" fmla="*/ 650 w 737"/>
                    <a:gd name="T25" fmla="*/ 0 h 478"/>
                    <a:gd name="T26" fmla="*/ 87 w 737"/>
                    <a:gd name="T27" fmla="*/ 0 h 478"/>
                    <a:gd name="T28" fmla="*/ 0 w 737"/>
                    <a:gd name="T29" fmla="*/ 87 h 478"/>
                    <a:gd name="T30" fmla="*/ 0 w 737"/>
                    <a:gd name="T31" fmla="*/ 326 h 478"/>
                    <a:gd name="T32" fmla="*/ 30 w 737"/>
                    <a:gd name="T33" fmla="*/ 326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7" h="478">
                      <a:moveTo>
                        <a:pt x="30" y="326"/>
                      </a:moveTo>
                      <a:cubicBezTo>
                        <a:pt x="30" y="87"/>
                        <a:pt x="30" y="87"/>
                        <a:pt x="30" y="87"/>
                      </a:cubicBezTo>
                      <a:cubicBezTo>
                        <a:pt x="30" y="56"/>
                        <a:pt x="55" y="30"/>
                        <a:pt x="87" y="30"/>
                      </a:cubicBezTo>
                      <a:cubicBezTo>
                        <a:pt x="650" y="30"/>
                        <a:pt x="650" y="30"/>
                        <a:pt x="650" y="30"/>
                      </a:cubicBezTo>
                      <a:cubicBezTo>
                        <a:pt x="682" y="30"/>
                        <a:pt x="707" y="56"/>
                        <a:pt x="707" y="87"/>
                      </a:cubicBezTo>
                      <a:cubicBezTo>
                        <a:pt x="707" y="391"/>
                        <a:pt x="707" y="391"/>
                        <a:pt x="707" y="391"/>
                      </a:cubicBezTo>
                      <a:cubicBezTo>
                        <a:pt x="707" y="423"/>
                        <a:pt x="682" y="448"/>
                        <a:pt x="650" y="448"/>
                      </a:cubicBezTo>
                      <a:cubicBezTo>
                        <a:pt x="390" y="448"/>
                        <a:pt x="390" y="448"/>
                        <a:pt x="390" y="448"/>
                      </a:cubicBezTo>
                      <a:cubicBezTo>
                        <a:pt x="390" y="478"/>
                        <a:pt x="390" y="478"/>
                        <a:pt x="390" y="478"/>
                      </a:cubicBezTo>
                      <a:cubicBezTo>
                        <a:pt x="650" y="478"/>
                        <a:pt x="650" y="478"/>
                        <a:pt x="650" y="478"/>
                      </a:cubicBezTo>
                      <a:cubicBezTo>
                        <a:pt x="698" y="478"/>
                        <a:pt x="737" y="439"/>
                        <a:pt x="737" y="391"/>
                      </a:cubicBezTo>
                      <a:cubicBezTo>
                        <a:pt x="737" y="87"/>
                        <a:pt x="737" y="87"/>
                        <a:pt x="737" y="87"/>
                      </a:cubicBezTo>
                      <a:cubicBezTo>
                        <a:pt x="737" y="39"/>
                        <a:pt x="698" y="0"/>
                        <a:pt x="650" y="0"/>
                      </a:cubicBezTo>
                      <a:cubicBezTo>
                        <a:pt x="87" y="0"/>
                        <a:pt x="87" y="0"/>
                        <a:pt x="87" y="0"/>
                      </a:cubicBezTo>
                      <a:cubicBezTo>
                        <a:pt x="39" y="0"/>
                        <a:pt x="0" y="39"/>
                        <a:pt x="0" y="87"/>
                      </a:cubicBezTo>
                      <a:cubicBezTo>
                        <a:pt x="0" y="326"/>
                        <a:pt x="0" y="326"/>
                        <a:pt x="0" y="326"/>
                      </a:cubicBezTo>
                      <a:lnTo>
                        <a:pt x="30" y="3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922" b="0" i="0" u="none" strike="noStrike" kern="1200" cap="none" spc="0" normalizeH="0" baseline="0" noProof="0">
                    <a:ln>
                      <a:noFill/>
                    </a:ln>
                    <a:solidFill>
                      <a:srgbClr val="505050"/>
                    </a:solidFill>
                    <a:effectLst/>
                    <a:uLnTx/>
                    <a:uFillTx/>
                    <a:latin typeface="Segoe UI"/>
                    <a:ea typeface="+mn-ea"/>
                    <a:cs typeface="+mn-cs"/>
                  </a:endParaRPr>
                </a:p>
              </p:txBody>
            </p:sp>
            <p:sp>
              <p:nvSpPr>
                <p:cNvPr id="97" name="Freeform 6">
                  <a:extLst>
                    <a:ext uri="{FF2B5EF4-FFF2-40B4-BE49-F238E27FC236}">
                      <a16:creationId xmlns:a16="http://schemas.microsoft.com/office/drawing/2014/main" id="{FF12AC46-F2F6-4EAA-A64A-0C2CE00E3C8A}"/>
                    </a:ext>
                  </a:extLst>
                </p:cNvPr>
                <p:cNvSpPr>
                  <a:spLocks noEditPoints="1"/>
                </p:cNvSpPr>
                <p:nvPr/>
              </p:nvSpPr>
              <p:spPr bwMode="auto">
                <a:xfrm>
                  <a:off x="-1146792" y="845131"/>
                  <a:ext cx="777875" cy="606425"/>
                </a:xfrm>
                <a:custGeom>
                  <a:avLst/>
                  <a:gdLst>
                    <a:gd name="T0" fmla="*/ 391 w 564"/>
                    <a:gd name="T1" fmla="*/ 147 h 433"/>
                    <a:gd name="T2" fmla="*/ 417 w 564"/>
                    <a:gd name="T3" fmla="*/ 173 h 433"/>
                    <a:gd name="T4" fmla="*/ 538 w 564"/>
                    <a:gd name="T5" fmla="*/ 173 h 433"/>
                    <a:gd name="T6" fmla="*/ 564 w 564"/>
                    <a:gd name="T7" fmla="*/ 147 h 433"/>
                    <a:gd name="T8" fmla="*/ 564 w 564"/>
                    <a:gd name="T9" fmla="*/ 26 h 433"/>
                    <a:gd name="T10" fmla="*/ 538 w 564"/>
                    <a:gd name="T11" fmla="*/ 0 h 433"/>
                    <a:gd name="T12" fmla="*/ 417 w 564"/>
                    <a:gd name="T13" fmla="*/ 0 h 433"/>
                    <a:gd name="T14" fmla="*/ 391 w 564"/>
                    <a:gd name="T15" fmla="*/ 26 h 433"/>
                    <a:gd name="T16" fmla="*/ 391 w 564"/>
                    <a:gd name="T17" fmla="*/ 65 h 433"/>
                    <a:gd name="T18" fmla="*/ 342 w 564"/>
                    <a:gd name="T19" fmla="*/ 65 h 433"/>
                    <a:gd name="T20" fmla="*/ 297 w 564"/>
                    <a:gd name="T21" fmla="*/ 97 h 433"/>
                    <a:gd name="T22" fmla="*/ 223 w 564"/>
                    <a:gd name="T23" fmla="*/ 322 h 433"/>
                    <a:gd name="T24" fmla="*/ 219 w 564"/>
                    <a:gd name="T25" fmla="*/ 325 h 433"/>
                    <a:gd name="T26" fmla="*/ 173 w 564"/>
                    <a:gd name="T27" fmla="*/ 325 h 433"/>
                    <a:gd name="T28" fmla="*/ 173 w 564"/>
                    <a:gd name="T29" fmla="*/ 286 h 433"/>
                    <a:gd name="T30" fmla="*/ 147 w 564"/>
                    <a:gd name="T31" fmla="*/ 260 h 433"/>
                    <a:gd name="T32" fmla="*/ 26 w 564"/>
                    <a:gd name="T33" fmla="*/ 260 h 433"/>
                    <a:gd name="T34" fmla="*/ 0 w 564"/>
                    <a:gd name="T35" fmla="*/ 286 h 433"/>
                    <a:gd name="T36" fmla="*/ 0 w 564"/>
                    <a:gd name="T37" fmla="*/ 407 h 433"/>
                    <a:gd name="T38" fmla="*/ 26 w 564"/>
                    <a:gd name="T39" fmla="*/ 433 h 433"/>
                    <a:gd name="T40" fmla="*/ 147 w 564"/>
                    <a:gd name="T41" fmla="*/ 433 h 433"/>
                    <a:gd name="T42" fmla="*/ 173 w 564"/>
                    <a:gd name="T43" fmla="*/ 407 h 433"/>
                    <a:gd name="T44" fmla="*/ 173 w 564"/>
                    <a:gd name="T45" fmla="*/ 368 h 433"/>
                    <a:gd name="T46" fmla="*/ 219 w 564"/>
                    <a:gd name="T47" fmla="*/ 368 h 433"/>
                    <a:gd name="T48" fmla="*/ 264 w 564"/>
                    <a:gd name="T49" fmla="*/ 336 h 433"/>
                    <a:gd name="T50" fmla="*/ 338 w 564"/>
                    <a:gd name="T51" fmla="*/ 111 h 433"/>
                    <a:gd name="T52" fmla="*/ 342 w 564"/>
                    <a:gd name="T53" fmla="*/ 108 h 433"/>
                    <a:gd name="T54" fmla="*/ 391 w 564"/>
                    <a:gd name="T55" fmla="*/ 108 h 433"/>
                    <a:gd name="T56" fmla="*/ 391 w 564"/>
                    <a:gd name="T57" fmla="*/ 147 h 433"/>
                    <a:gd name="T58" fmla="*/ 129 w 564"/>
                    <a:gd name="T59" fmla="*/ 390 h 433"/>
                    <a:gd name="T60" fmla="*/ 43 w 564"/>
                    <a:gd name="T61" fmla="*/ 390 h 433"/>
                    <a:gd name="T62" fmla="*/ 43 w 564"/>
                    <a:gd name="T63" fmla="*/ 303 h 433"/>
                    <a:gd name="T64" fmla="*/ 129 w 564"/>
                    <a:gd name="T65" fmla="*/ 303 h 433"/>
                    <a:gd name="T66" fmla="*/ 129 w 564"/>
                    <a:gd name="T67" fmla="*/ 390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64" h="433">
                      <a:moveTo>
                        <a:pt x="391" y="147"/>
                      </a:moveTo>
                      <a:cubicBezTo>
                        <a:pt x="391" y="162"/>
                        <a:pt x="403" y="173"/>
                        <a:pt x="417" y="173"/>
                      </a:cubicBezTo>
                      <a:cubicBezTo>
                        <a:pt x="538" y="173"/>
                        <a:pt x="538" y="173"/>
                        <a:pt x="538" y="173"/>
                      </a:cubicBezTo>
                      <a:cubicBezTo>
                        <a:pt x="552" y="173"/>
                        <a:pt x="564" y="162"/>
                        <a:pt x="564" y="147"/>
                      </a:cubicBezTo>
                      <a:cubicBezTo>
                        <a:pt x="564" y="26"/>
                        <a:pt x="564" y="26"/>
                        <a:pt x="564" y="26"/>
                      </a:cubicBezTo>
                      <a:cubicBezTo>
                        <a:pt x="564" y="11"/>
                        <a:pt x="552" y="0"/>
                        <a:pt x="538" y="0"/>
                      </a:cubicBezTo>
                      <a:cubicBezTo>
                        <a:pt x="417" y="0"/>
                        <a:pt x="417" y="0"/>
                        <a:pt x="417" y="0"/>
                      </a:cubicBezTo>
                      <a:cubicBezTo>
                        <a:pt x="403" y="0"/>
                        <a:pt x="391" y="11"/>
                        <a:pt x="391" y="26"/>
                      </a:cubicBezTo>
                      <a:cubicBezTo>
                        <a:pt x="391" y="65"/>
                        <a:pt x="391" y="65"/>
                        <a:pt x="391" y="65"/>
                      </a:cubicBezTo>
                      <a:cubicBezTo>
                        <a:pt x="342" y="65"/>
                        <a:pt x="342" y="65"/>
                        <a:pt x="342" y="65"/>
                      </a:cubicBezTo>
                      <a:cubicBezTo>
                        <a:pt x="322" y="65"/>
                        <a:pt x="304" y="78"/>
                        <a:pt x="297" y="97"/>
                      </a:cubicBezTo>
                      <a:cubicBezTo>
                        <a:pt x="223" y="322"/>
                        <a:pt x="223" y="322"/>
                        <a:pt x="223" y="322"/>
                      </a:cubicBezTo>
                      <a:cubicBezTo>
                        <a:pt x="222" y="324"/>
                        <a:pt x="221" y="325"/>
                        <a:pt x="219" y="325"/>
                      </a:cubicBezTo>
                      <a:cubicBezTo>
                        <a:pt x="173" y="325"/>
                        <a:pt x="173" y="325"/>
                        <a:pt x="173" y="325"/>
                      </a:cubicBezTo>
                      <a:cubicBezTo>
                        <a:pt x="173" y="286"/>
                        <a:pt x="173" y="286"/>
                        <a:pt x="173" y="286"/>
                      </a:cubicBezTo>
                      <a:cubicBezTo>
                        <a:pt x="173" y="272"/>
                        <a:pt x="161" y="260"/>
                        <a:pt x="147" y="260"/>
                      </a:cubicBezTo>
                      <a:cubicBezTo>
                        <a:pt x="26" y="260"/>
                        <a:pt x="26" y="260"/>
                        <a:pt x="26" y="260"/>
                      </a:cubicBezTo>
                      <a:cubicBezTo>
                        <a:pt x="11" y="260"/>
                        <a:pt x="0" y="272"/>
                        <a:pt x="0" y="286"/>
                      </a:cubicBezTo>
                      <a:cubicBezTo>
                        <a:pt x="0" y="407"/>
                        <a:pt x="0" y="407"/>
                        <a:pt x="0" y="407"/>
                      </a:cubicBezTo>
                      <a:cubicBezTo>
                        <a:pt x="0" y="422"/>
                        <a:pt x="11" y="433"/>
                        <a:pt x="26" y="433"/>
                      </a:cubicBezTo>
                      <a:cubicBezTo>
                        <a:pt x="147" y="433"/>
                        <a:pt x="147" y="433"/>
                        <a:pt x="147" y="433"/>
                      </a:cubicBezTo>
                      <a:cubicBezTo>
                        <a:pt x="161" y="433"/>
                        <a:pt x="173" y="422"/>
                        <a:pt x="173" y="407"/>
                      </a:cubicBezTo>
                      <a:cubicBezTo>
                        <a:pt x="173" y="368"/>
                        <a:pt x="173" y="368"/>
                        <a:pt x="173" y="368"/>
                      </a:cubicBezTo>
                      <a:cubicBezTo>
                        <a:pt x="219" y="368"/>
                        <a:pt x="219" y="368"/>
                        <a:pt x="219" y="368"/>
                      </a:cubicBezTo>
                      <a:cubicBezTo>
                        <a:pt x="239" y="368"/>
                        <a:pt x="257" y="355"/>
                        <a:pt x="264" y="336"/>
                      </a:cubicBezTo>
                      <a:cubicBezTo>
                        <a:pt x="338" y="111"/>
                        <a:pt x="338" y="111"/>
                        <a:pt x="338" y="111"/>
                      </a:cubicBezTo>
                      <a:cubicBezTo>
                        <a:pt x="339" y="109"/>
                        <a:pt x="340" y="108"/>
                        <a:pt x="342" y="108"/>
                      </a:cubicBezTo>
                      <a:cubicBezTo>
                        <a:pt x="391" y="108"/>
                        <a:pt x="391" y="108"/>
                        <a:pt x="391" y="108"/>
                      </a:cubicBezTo>
                      <a:lnTo>
                        <a:pt x="391" y="147"/>
                      </a:lnTo>
                      <a:close/>
                      <a:moveTo>
                        <a:pt x="129" y="390"/>
                      </a:moveTo>
                      <a:cubicBezTo>
                        <a:pt x="43" y="390"/>
                        <a:pt x="43" y="390"/>
                        <a:pt x="43" y="390"/>
                      </a:cubicBezTo>
                      <a:cubicBezTo>
                        <a:pt x="43" y="303"/>
                        <a:pt x="43" y="303"/>
                        <a:pt x="43" y="303"/>
                      </a:cubicBezTo>
                      <a:cubicBezTo>
                        <a:pt x="129" y="303"/>
                        <a:pt x="129" y="303"/>
                        <a:pt x="129" y="303"/>
                      </a:cubicBezTo>
                      <a:lnTo>
                        <a:pt x="129" y="39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922" b="0" i="0" u="none" strike="noStrike" kern="1200" cap="none" spc="0" normalizeH="0" baseline="0" noProof="0">
                    <a:ln>
                      <a:noFill/>
                    </a:ln>
                    <a:solidFill>
                      <a:srgbClr val="505050"/>
                    </a:solidFill>
                    <a:effectLst/>
                    <a:uLnTx/>
                    <a:uFillTx/>
                    <a:latin typeface="Segoe UI"/>
                    <a:ea typeface="+mn-ea"/>
                    <a:cs typeface="+mn-cs"/>
                  </a:endParaRPr>
                </a:p>
              </p:txBody>
            </p:sp>
          </p:grpSp>
        </p:grpSp>
        <p:sp>
          <p:nvSpPr>
            <p:cNvPr id="172" name="Rectangle 171">
              <a:extLst>
                <a:ext uri="{FF2B5EF4-FFF2-40B4-BE49-F238E27FC236}">
                  <a16:creationId xmlns:a16="http://schemas.microsoft.com/office/drawing/2014/main" id="{92FAC76E-1BEA-498F-AFFE-97CE552E9116}"/>
                </a:ext>
              </a:extLst>
            </p:cNvPr>
            <p:cNvSpPr/>
            <p:nvPr/>
          </p:nvSpPr>
          <p:spPr bwMode="auto">
            <a:xfrm>
              <a:off x="6601196" y="2672692"/>
              <a:ext cx="1060963" cy="23147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200" b="0" i="0" u="none" strike="noStrike" kern="1200" cap="none" spc="0" normalizeH="0" baseline="0" noProof="0">
                  <a:ln>
                    <a:noFill/>
                  </a:ln>
                  <a:gradFill>
                    <a:gsLst>
                      <a:gs pos="0">
                        <a:srgbClr val="3C3C41"/>
                      </a:gs>
                      <a:gs pos="100000">
                        <a:srgbClr val="3C3C41"/>
                      </a:gs>
                    </a:gsLst>
                    <a:lin ang="0" scaled="1"/>
                  </a:gradFill>
                  <a:effectLst/>
                  <a:uLnTx/>
                  <a:uFillTx/>
                  <a:latin typeface="Segoe UI Semibold" panose="020B0702040204020203" pitchFamily="34" charset="0"/>
                  <a:ea typeface="+mn-ea"/>
                  <a:cs typeface="Segoe UI Semibold" panose="020B0702040204020203" pitchFamily="34" charset="0"/>
                </a:rPr>
                <a:t>Power Automate</a:t>
              </a:r>
            </a:p>
          </p:txBody>
        </p:sp>
      </p:grpSp>
      <p:grpSp>
        <p:nvGrpSpPr>
          <p:cNvPr id="29" name="Group 28">
            <a:extLst>
              <a:ext uri="{FF2B5EF4-FFF2-40B4-BE49-F238E27FC236}">
                <a16:creationId xmlns:a16="http://schemas.microsoft.com/office/drawing/2014/main" id="{59265AEB-E7EF-4933-BF84-289F836EEDC1}"/>
              </a:ext>
            </a:extLst>
          </p:cNvPr>
          <p:cNvGrpSpPr/>
          <p:nvPr/>
        </p:nvGrpSpPr>
        <p:grpSpPr>
          <a:xfrm>
            <a:off x="7472209" y="2270676"/>
            <a:ext cx="1060963" cy="1087192"/>
            <a:chOff x="8097466" y="1823267"/>
            <a:chExt cx="1060963" cy="1087192"/>
          </a:xfrm>
        </p:grpSpPr>
        <p:grpSp>
          <p:nvGrpSpPr>
            <p:cNvPr id="28" name="Group 27">
              <a:extLst>
                <a:ext uri="{FF2B5EF4-FFF2-40B4-BE49-F238E27FC236}">
                  <a16:creationId xmlns:a16="http://schemas.microsoft.com/office/drawing/2014/main" id="{FBA94559-0815-4044-B88D-C6CDA3304C53}"/>
                </a:ext>
              </a:extLst>
            </p:cNvPr>
            <p:cNvGrpSpPr/>
            <p:nvPr/>
          </p:nvGrpSpPr>
          <p:grpSpPr>
            <a:xfrm>
              <a:off x="8234755" y="1823267"/>
              <a:ext cx="786384" cy="786384"/>
              <a:chOff x="7720803" y="1823267"/>
              <a:chExt cx="786384" cy="786384"/>
            </a:xfrm>
          </p:grpSpPr>
          <p:sp>
            <p:nvSpPr>
              <p:cNvPr id="140" name="Oval 139">
                <a:extLst>
                  <a:ext uri="{FF2B5EF4-FFF2-40B4-BE49-F238E27FC236}">
                    <a16:creationId xmlns:a16="http://schemas.microsoft.com/office/drawing/2014/main" id="{9781B824-DE02-4B3A-8596-333CFF9DD30B}"/>
                  </a:ext>
                </a:extLst>
              </p:cNvPr>
              <p:cNvSpPr/>
              <p:nvPr/>
            </p:nvSpPr>
            <p:spPr bwMode="auto">
              <a:xfrm>
                <a:off x="7720803" y="1823267"/>
                <a:ext cx="786384" cy="786384"/>
              </a:xfrm>
              <a:prstGeom prst="ellipse">
                <a:avLst/>
              </a:prstGeom>
              <a:solidFill>
                <a:srgbClr val="14848F"/>
              </a:solidFill>
              <a:ln>
                <a:noFill/>
              </a:ln>
              <a:effectLst>
                <a:outerShdw blurRad="317500" dist="50800" dir="2400000" sx="101000" sy="101000" algn="tl" rotWithShape="0">
                  <a:prstClr val="black">
                    <a:alpha val="33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64502" tIns="131603" rIns="164502" bIns="131603" numCol="1" spcCol="0" rtlCol="0" fromWordArt="0" anchor="ctr" anchorCtr="0" forceAA="0" compatLnSpc="1">
                <a:prstTxWarp prst="textNoShape">
                  <a:avLst/>
                </a:prstTxWarp>
                <a:noAutofit/>
              </a:bodyPr>
              <a:lstStyle/>
              <a:p>
                <a:pPr marL="0" marR="0" lvl="0" indent="0" algn="l" defTabSz="838651"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Segoe UI"/>
                  <a:ea typeface="+mn-ea"/>
                  <a:cs typeface="Segoe UI" pitchFamily="34" charset="0"/>
                </a:endParaRPr>
              </a:p>
            </p:txBody>
          </p:sp>
          <p:pic>
            <p:nvPicPr>
              <p:cNvPr id="142" name="Picture 141" descr="A picture containing drawing&#10;&#10;Description automatically generated">
                <a:extLst>
                  <a:ext uri="{FF2B5EF4-FFF2-40B4-BE49-F238E27FC236}">
                    <a16:creationId xmlns:a16="http://schemas.microsoft.com/office/drawing/2014/main" id="{B17A1C3E-0057-413D-B570-1DB3A8593397}"/>
                  </a:ext>
                </a:extLst>
              </p:cNvPr>
              <p:cNvPicPr>
                <a:picLocks noChangeAspect="1"/>
              </p:cNvPicPr>
              <p:nvPr/>
            </p:nvPicPr>
            <p:blipFill>
              <a:blip r:embed="rId20">
                <a:extLst>
                  <a:ext uri="{28A0092B-C50C-407E-A947-70E740481C1C}">
                    <a14:useLocalDpi xmlns:a14="http://schemas.microsoft.com/office/drawing/2010/main"/>
                  </a:ext>
                </a:extLst>
              </a:blip>
              <a:stretch>
                <a:fillRect/>
              </a:stretch>
            </p:blipFill>
            <p:spPr>
              <a:xfrm>
                <a:off x="7906538" y="2021454"/>
                <a:ext cx="413842" cy="413842"/>
              </a:xfrm>
              <a:prstGeom prst="rect">
                <a:avLst/>
              </a:prstGeom>
            </p:spPr>
          </p:pic>
        </p:grpSp>
        <p:sp>
          <p:nvSpPr>
            <p:cNvPr id="173" name="Rectangle 172">
              <a:extLst>
                <a:ext uri="{FF2B5EF4-FFF2-40B4-BE49-F238E27FC236}">
                  <a16:creationId xmlns:a16="http://schemas.microsoft.com/office/drawing/2014/main" id="{F9504D77-FA42-4213-B16E-2F2942FF0EE9}"/>
                </a:ext>
              </a:extLst>
            </p:cNvPr>
            <p:cNvSpPr/>
            <p:nvPr/>
          </p:nvSpPr>
          <p:spPr bwMode="auto">
            <a:xfrm>
              <a:off x="8097466" y="2681429"/>
              <a:ext cx="1060963" cy="22903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200" b="0" i="0" u="none" strike="noStrike" kern="1200" cap="none" spc="0" normalizeH="0" baseline="0" noProof="0">
                  <a:ln>
                    <a:noFill/>
                  </a:ln>
                  <a:gradFill>
                    <a:gsLst>
                      <a:gs pos="0">
                        <a:srgbClr val="3C3C41"/>
                      </a:gs>
                      <a:gs pos="100000">
                        <a:srgbClr val="3C3C41"/>
                      </a:gs>
                    </a:gsLst>
                    <a:lin ang="0" scaled="1"/>
                  </a:gradFill>
                  <a:effectLst/>
                  <a:uLnTx/>
                  <a:uFillTx/>
                  <a:latin typeface="Segoe UI Semibold" panose="020B0702040204020203" pitchFamily="34" charset="0"/>
                  <a:ea typeface="+mn-ea"/>
                  <a:cs typeface="Segoe UI Semibold" panose="020B0702040204020203" pitchFamily="34" charset="0"/>
                </a:rPr>
                <a:t>Power </a:t>
              </a:r>
              <a:br>
                <a:rPr kumimoji="0" lang="en-US" sz="1200" b="0" i="0" u="none" strike="noStrike" kern="1200" cap="none" spc="0" normalizeH="0" baseline="0" noProof="0">
                  <a:ln>
                    <a:noFill/>
                  </a:ln>
                  <a:gradFill>
                    <a:gsLst>
                      <a:gs pos="0">
                        <a:srgbClr val="3C3C41"/>
                      </a:gs>
                      <a:gs pos="100000">
                        <a:srgbClr val="3C3C41"/>
                      </a:gs>
                    </a:gsLst>
                    <a:lin ang="0" scaled="1"/>
                  </a:gradFill>
                  <a:effectLst/>
                  <a:uLnTx/>
                  <a:uFillTx/>
                  <a:latin typeface="Segoe UI Semibold" panose="020B0702040204020203" pitchFamily="34" charset="0"/>
                  <a:ea typeface="+mn-ea"/>
                  <a:cs typeface="Segoe UI Semibold" panose="020B0702040204020203" pitchFamily="34" charset="0"/>
                </a:rPr>
              </a:br>
              <a:r>
                <a:rPr kumimoji="0" lang="en-US" sz="1200" b="0" i="0" u="none" strike="noStrike" kern="1200" cap="none" spc="0" normalizeH="0" baseline="0" noProof="0">
                  <a:ln>
                    <a:noFill/>
                  </a:ln>
                  <a:gradFill>
                    <a:gsLst>
                      <a:gs pos="0">
                        <a:srgbClr val="3C3C41"/>
                      </a:gs>
                      <a:gs pos="100000">
                        <a:srgbClr val="3C3C41"/>
                      </a:gs>
                    </a:gsLst>
                    <a:lin ang="0" scaled="1"/>
                  </a:gradFill>
                  <a:effectLst/>
                  <a:uLnTx/>
                  <a:uFillTx/>
                  <a:latin typeface="Segoe UI Semibold" panose="020B0702040204020203" pitchFamily="34" charset="0"/>
                  <a:ea typeface="+mn-ea"/>
                  <a:cs typeface="Segoe UI Semibold" panose="020B0702040204020203" pitchFamily="34" charset="0"/>
                </a:rPr>
                <a:t>Virtual Agents</a:t>
              </a:r>
            </a:p>
          </p:txBody>
        </p:sp>
      </p:grpSp>
      <p:sp>
        <p:nvSpPr>
          <p:cNvPr id="109" name="Rectangle 115">
            <a:extLst>
              <a:ext uri="{FF2B5EF4-FFF2-40B4-BE49-F238E27FC236}">
                <a16:creationId xmlns:a16="http://schemas.microsoft.com/office/drawing/2014/main" id="{42561E65-A954-45F2-94C7-AE546615403A}"/>
              </a:ext>
            </a:extLst>
          </p:cNvPr>
          <p:cNvSpPr/>
          <p:nvPr/>
        </p:nvSpPr>
        <p:spPr bwMode="auto">
          <a:xfrm rot="9676055">
            <a:off x="3390862" y="5494697"/>
            <a:ext cx="118663" cy="118663"/>
          </a:xfrm>
          <a:custGeom>
            <a:avLst/>
            <a:gdLst>
              <a:gd name="connsiteX0" fmla="*/ 0 w 251286"/>
              <a:gd name="connsiteY0" fmla="*/ 0 h 251286"/>
              <a:gd name="connsiteX1" fmla="*/ 251286 w 251286"/>
              <a:gd name="connsiteY1" fmla="*/ 0 h 251286"/>
              <a:gd name="connsiteX2" fmla="*/ 251286 w 251286"/>
              <a:gd name="connsiteY2" fmla="*/ 251286 h 251286"/>
              <a:gd name="connsiteX3" fmla="*/ 0 w 251286"/>
              <a:gd name="connsiteY3" fmla="*/ 251286 h 251286"/>
              <a:gd name="connsiteX4" fmla="*/ 0 w 251286"/>
              <a:gd name="connsiteY4" fmla="*/ 0 h 251286"/>
              <a:gd name="connsiteX0" fmla="*/ 251286 w 342726"/>
              <a:gd name="connsiteY0" fmla="*/ 251286 h 342726"/>
              <a:gd name="connsiteX1" fmla="*/ 0 w 342726"/>
              <a:gd name="connsiteY1" fmla="*/ 251286 h 342726"/>
              <a:gd name="connsiteX2" fmla="*/ 0 w 342726"/>
              <a:gd name="connsiteY2" fmla="*/ 0 h 342726"/>
              <a:gd name="connsiteX3" fmla="*/ 251286 w 342726"/>
              <a:gd name="connsiteY3" fmla="*/ 0 h 342726"/>
              <a:gd name="connsiteX4" fmla="*/ 342726 w 342726"/>
              <a:gd name="connsiteY4" fmla="*/ 342726 h 342726"/>
              <a:gd name="connsiteX0" fmla="*/ 251286 w 251286"/>
              <a:gd name="connsiteY0" fmla="*/ 251286 h 251286"/>
              <a:gd name="connsiteX1" fmla="*/ 0 w 251286"/>
              <a:gd name="connsiteY1" fmla="*/ 251286 h 251286"/>
              <a:gd name="connsiteX2" fmla="*/ 0 w 251286"/>
              <a:gd name="connsiteY2" fmla="*/ 0 h 251286"/>
              <a:gd name="connsiteX3" fmla="*/ 251286 w 251286"/>
              <a:gd name="connsiteY3" fmla="*/ 0 h 251286"/>
              <a:gd name="connsiteX0" fmla="*/ 0 w 251286"/>
              <a:gd name="connsiteY0" fmla="*/ 251286 h 251286"/>
              <a:gd name="connsiteX1" fmla="*/ 0 w 251286"/>
              <a:gd name="connsiteY1" fmla="*/ 0 h 251286"/>
              <a:gd name="connsiteX2" fmla="*/ 251286 w 251286"/>
              <a:gd name="connsiteY2" fmla="*/ 0 h 251286"/>
            </a:gdLst>
            <a:ahLst/>
            <a:cxnLst>
              <a:cxn ang="0">
                <a:pos x="connsiteX0" y="connsiteY0"/>
              </a:cxn>
              <a:cxn ang="0">
                <a:pos x="connsiteX1" y="connsiteY1"/>
              </a:cxn>
              <a:cxn ang="0">
                <a:pos x="connsiteX2" y="connsiteY2"/>
              </a:cxn>
            </a:cxnLst>
            <a:rect l="l" t="t" r="r" b="b"/>
            <a:pathLst>
              <a:path w="251286" h="251286">
                <a:moveTo>
                  <a:pt x="0" y="251286"/>
                </a:moveTo>
                <a:lnTo>
                  <a:pt x="0" y="0"/>
                </a:lnTo>
                <a:lnTo>
                  <a:pt x="251286" y="0"/>
                </a:lnTo>
              </a:path>
            </a:pathLst>
          </a:custGeom>
          <a:noFill/>
          <a:ln w="15875" cap="flat" cmpd="sng" algn="ctr">
            <a:solidFill>
              <a:schemeClr val="tx1"/>
            </a:solidFill>
            <a:prstDash val="solid"/>
            <a:miter lim="800000"/>
            <a:headEnd type="none" w="lg" len="med"/>
            <a:tailEnd type="none" w="lg"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10" name="Rectangle 115">
            <a:extLst>
              <a:ext uri="{FF2B5EF4-FFF2-40B4-BE49-F238E27FC236}">
                <a16:creationId xmlns:a16="http://schemas.microsoft.com/office/drawing/2014/main" id="{35C4008C-9682-4A2A-9016-8938DC9FD76E}"/>
              </a:ext>
            </a:extLst>
          </p:cNvPr>
          <p:cNvSpPr/>
          <p:nvPr/>
        </p:nvSpPr>
        <p:spPr bwMode="auto">
          <a:xfrm rot="9676055" flipH="1" flipV="1">
            <a:off x="8574009" y="2775663"/>
            <a:ext cx="118663" cy="118663"/>
          </a:xfrm>
          <a:custGeom>
            <a:avLst/>
            <a:gdLst>
              <a:gd name="connsiteX0" fmla="*/ 0 w 251286"/>
              <a:gd name="connsiteY0" fmla="*/ 0 h 251286"/>
              <a:gd name="connsiteX1" fmla="*/ 251286 w 251286"/>
              <a:gd name="connsiteY1" fmla="*/ 0 h 251286"/>
              <a:gd name="connsiteX2" fmla="*/ 251286 w 251286"/>
              <a:gd name="connsiteY2" fmla="*/ 251286 h 251286"/>
              <a:gd name="connsiteX3" fmla="*/ 0 w 251286"/>
              <a:gd name="connsiteY3" fmla="*/ 251286 h 251286"/>
              <a:gd name="connsiteX4" fmla="*/ 0 w 251286"/>
              <a:gd name="connsiteY4" fmla="*/ 0 h 251286"/>
              <a:gd name="connsiteX0" fmla="*/ 251286 w 342726"/>
              <a:gd name="connsiteY0" fmla="*/ 251286 h 342726"/>
              <a:gd name="connsiteX1" fmla="*/ 0 w 342726"/>
              <a:gd name="connsiteY1" fmla="*/ 251286 h 342726"/>
              <a:gd name="connsiteX2" fmla="*/ 0 w 342726"/>
              <a:gd name="connsiteY2" fmla="*/ 0 h 342726"/>
              <a:gd name="connsiteX3" fmla="*/ 251286 w 342726"/>
              <a:gd name="connsiteY3" fmla="*/ 0 h 342726"/>
              <a:gd name="connsiteX4" fmla="*/ 342726 w 342726"/>
              <a:gd name="connsiteY4" fmla="*/ 342726 h 342726"/>
              <a:gd name="connsiteX0" fmla="*/ 251286 w 251286"/>
              <a:gd name="connsiteY0" fmla="*/ 251286 h 251286"/>
              <a:gd name="connsiteX1" fmla="*/ 0 w 251286"/>
              <a:gd name="connsiteY1" fmla="*/ 251286 h 251286"/>
              <a:gd name="connsiteX2" fmla="*/ 0 w 251286"/>
              <a:gd name="connsiteY2" fmla="*/ 0 h 251286"/>
              <a:gd name="connsiteX3" fmla="*/ 251286 w 251286"/>
              <a:gd name="connsiteY3" fmla="*/ 0 h 251286"/>
              <a:gd name="connsiteX0" fmla="*/ 0 w 251286"/>
              <a:gd name="connsiteY0" fmla="*/ 251286 h 251286"/>
              <a:gd name="connsiteX1" fmla="*/ 0 w 251286"/>
              <a:gd name="connsiteY1" fmla="*/ 0 h 251286"/>
              <a:gd name="connsiteX2" fmla="*/ 251286 w 251286"/>
              <a:gd name="connsiteY2" fmla="*/ 0 h 251286"/>
            </a:gdLst>
            <a:ahLst/>
            <a:cxnLst>
              <a:cxn ang="0">
                <a:pos x="connsiteX0" y="connsiteY0"/>
              </a:cxn>
              <a:cxn ang="0">
                <a:pos x="connsiteX1" y="connsiteY1"/>
              </a:cxn>
              <a:cxn ang="0">
                <a:pos x="connsiteX2" y="connsiteY2"/>
              </a:cxn>
            </a:cxnLst>
            <a:rect l="l" t="t" r="r" b="b"/>
            <a:pathLst>
              <a:path w="251286" h="251286">
                <a:moveTo>
                  <a:pt x="0" y="251286"/>
                </a:moveTo>
                <a:lnTo>
                  <a:pt x="0" y="0"/>
                </a:lnTo>
                <a:lnTo>
                  <a:pt x="251286" y="0"/>
                </a:lnTo>
              </a:path>
            </a:pathLst>
          </a:custGeom>
          <a:noFill/>
          <a:ln w="15875" cap="flat" cmpd="sng" algn="ctr">
            <a:solidFill>
              <a:schemeClr val="tx1"/>
            </a:solidFill>
            <a:prstDash val="solid"/>
            <a:miter lim="800000"/>
            <a:headEnd type="none" w="lg" len="med"/>
            <a:tailEnd type="none" w="lg"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Tree>
    <p:extLst>
      <p:ext uri="{BB962C8B-B14F-4D97-AF65-F5344CB8AC3E}">
        <p14:creationId xmlns:p14="http://schemas.microsoft.com/office/powerpoint/2010/main" val="3215414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adec="http://schemas.microsoft.com/office/drawing/2017/decorative" xmlns:a14="http://schemas.microsoft.com/office/drawing/2010/main" xmlns:asvg="http://schemas.microsoft.com/office/drawing/2016/SVG/main">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D093B6-5D02-4EF2-90FC-F1C08DB4F626}"/>
              </a:ext>
            </a:extLst>
          </p:cNvPr>
          <p:cNvSpPr>
            <a:spLocks noGrp="1"/>
          </p:cNvSpPr>
          <p:nvPr>
            <p:ph type="title"/>
          </p:nvPr>
        </p:nvSpPr>
        <p:spPr>
          <a:xfrm>
            <a:off x="0" y="0"/>
            <a:ext cx="10962053" cy="721895"/>
          </a:xfrm>
        </p:spPr>
        <p:txBody>
          <a:bodyPr>
            <a:normAutofit/>
          </a:bodyPr>
          <a:lstStyle/>
          <a:p>
            <a:r>
              <a:rPr lang="en-US" sz="4000" b="1" spc="-147" dirty="0">
                <a:ln w="3175">
                  <a:noFill/>
                </a:ln>
                <a:solidFill>
                  <a:srgbClr val="7030A0"/>
                </a:solidFill>
                <a:ea typeface="+mn-ea"/>
                <a:cs typeface="Segoe UI" pitchFamily="34" charset="0"/>
              </a:rPr>
              <a:t>Deeper integration with Azure resources</a:t>
            </a:r>
          </a:p>
        </p:txBody>
      </p:sp>
      <p:pic>
        <p:nvPicPr>
          <p:cNvPr id="9" name="Picture 8" descr="A screenshot of a cell phone&#10;&#10;Description automatically generated">
            <a:extLst>
              <a:ext uri="{FF2B5EF4-FFF2-40B4-BE49-F238E27FC236}">
                <a16:creationId xmlns:a16="http://schemas.microsoft.com/office/drawing/2014/main" id="{6C4DFCD7-A273-4E9A-A13F-625D34FB8121}"/>
              </a:ext>
            </a:extLst>
          </p:cNvPr>
          <p:cNvPicPr>
            <a:picLocks noChangeAspect="1"/>
          </p:cNvPicPr>
          <p:nvPr/>
        </p:nvPicPr>
        <p:blipFill rotWithShape="1">
          <a:blip r:embed="rId2">
            <a:extLst>
              <a:ext uri="{28A0092B-C50C-407E-A947-70E740481C1C}">
                <a14:useLocalDpi xmlns:a14="http://schemas.microsoft.com/office/drawing/2010/main" val="0"/>
              </a:ext>
            </a:extLst>
          </a:blip>
          <a:srcRect b="13536"/>
          <a:stretch/>
        </p:blipFill>
        <p:spPr>
          <a:xfrm>
            <a:off x="1420599" y="721895"/>
            <a:ext cx="9707106" cy="5025085"/>
          </a:xfrm>
          <a:prstGeom prst="rect">
            <a:avLst/>
          </a:prstGeom>
        </p:spPr>
      </p:pic>
    </p:spTree>
    <p:extLst>
      <p:ext uri="{BB962C8B-B14F-4D97-AF65-F5344CB8AC3E}">
        <p14:creationId xmlns:p14="http://schemas.microsoft.com/office/powerpoint/2010/main" val="35500043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3D4CF44C-6DF2-43EA-A478-F6FD8B847334}"/>
              </a:ext>
            </a:extLst>
          </p:cNvPr>
          <p:cNvSpPr>
            <a:spLocks noGrp="1"/>
          </p:cNvSpPr>
          <p:nvPr>
            <p:ph type="body" sz="quarter" idx="16"/>
          </p:nvPr>
        </p:nvSpPr>
        <p:spPr>
          <a:xfrm>
            <a:off x="582613" y="5689600"/>
            <a:ext cx="3475037" cy="307777"/>
          </a:xfrm>
        </p:spPr>
        <p:txBody>
          <a:bodyPr>
            <a:normAutofit fontScale="92500" lnSpcReduction="20000"/>
          </a:bodyPr>
          <a:lstStyle/>
          <a:p>
            <a:r>
              <a:rPr lang="en-US" dirty="0"/>
              <a:t>Canvas Apps</a:t>
            </a:r>
          </a:p>
        </p:txBody>
      </p:sp>
      <p:pic>
        <p:nvPicPr>
          <p:cNvPr id="13" name="Picture Placeholder 12">
            <a:extLst>
              <a:ext uri="{FF2B5EF4-FFF2-40B4-BE49-F238E27FC236}">
                <a16:creationId xmlns:a16="http://schemas.microsoft.com/office/drawing/2014/main" id="{08641774-533D-4220-9B26-FCAB48164DF2}"/>
              </a:ext>
            </a:extLst>
          </p:cNvPr>
          <p:cNvPicPr>
            <a:picLocks noGrp="1" noChangeAspect="1"/>
          </p:cNvPicPr>
          <p:nvPr>
            <p:ph type="pic" sz="quarter" idx="13"/>
          </p:nvPr>
        </p:nvPicPr>
        <p:blipFill rotWithShape="1">
          <a:blip r:embed="rId3"/>
          <a:srcRect b="30134"/>
          <a:stretch/>
        </p:blipFill>
        <p:spPr>
          <a:xfrm>
            <a:off x="582612" y="2025650"/>
            <a:ext cx="3474720" cy="3474720"/>
          </a:xfrm>
          <a:prstGeom prst="rect">
            <a:avLst/>
          </a:prstGeom>
          <a:ln>
            <a:noFill/>
          </a:ln>
          <a:effectLst>
            <a:outerShdw blurRad="292100" dist="139700" dir="2700000" algn="tl" rotWithShape="0">
              <a:srgbClr val="333333">
                <a:alpha val="65000"/>
              </a:srgbClr>
            </a:outerShdw>
          </a:effectLst>
        </p:spPr>
      </p:pic>
      <p:sp>
        <p:nvSpPr>
          <p:cNvPr id="10" name="Text Placeholder 9">
            <a:extLst>
              <a:ext uri="{FF2B5EF4-FFF2-40B4-BE49-F238E27FC236}">
                <a16:creationId xmlns:a16="http://schemas.microsoft.com/office/drawing/2014/main" id="{C8FBEEDE-40C3-43D1-AE79-68A08BA488AA}"/>
              </a:ext>
            </a:extLst>
          </p:cNvPr>
          <p:cNvSpPr>
            <a:spLocks noGrp="1"/>
          </p:cNvSpPr>
          <p:nvPr>
            <p:ph type="body" sz="quarter" idx="17"/>
          </p:nvPr>
        </p:nvSpPr>
        <p:spPr>
          <a:xfrm>
            <a:off x="4358640" y="5689600"/>
            <a:ext cx="3475037" cy="307777"/>
          </a:xfrm>
        </p:spPr>
        <p:txBody>
          <a:bodyPr>
            <a:normAutofit fontScale="92500" lnSpcReduction="20000"/>
          </a:bodyPr>
          <a:lstStyle/>
          <a:p>
            <a:r>
              <a:rPr lang="en-US" dirty="0"/>
              <a:t>Model Driven Apps</a:t>
            </a:r>
          </a:p>
        </p:txBody>
      </p:sp>
      <p:pic>
        <p:nvPicPr>
          <p:cNvPr id="12" name="Picture Placeholder 11">
            <a:extLst>
              <a:ext uri="{FF2B5EF4-FFF2-40B4-BE49-F238E27FC236}">
                <a16:creationId xmlns:a16="http://schemas.microsoft.com/office/drawing/2014/main" id="{CF1D0259-CBAE-4FB3-B7EB-E6118A08441E}"/>
              </a:ext>
            </a:extLst>
          </p:cNvPr>
          <p:cNvPicPr>
            <a:picLocks noGrp="1" noChangeAspect="1"/>
          </p:cNvPicPr>
          <p:nvPr>
            <p:ph type="pic" sz="quarter" idx="14"/>
          </p:nvPr>
        </p:nvPicPr>
        <p:blipFill rotWithShape="1">
          <a:blip r:embed="rId4"/>
          <a:srcRect r="40442"/>
          <a:stretch/>
        </p:blipFill>
        <p:spPr>
          <a:xfrm>
            <a:off x="4358640" y="2025650"/>
            <a:ext cx="3474720" cy="3474720"/>
          </a:xfrm>
          <a:prstGeom prst="rect">
            <a:avLst/>
          </a:prstGeom>
          <a:ln>
            <a:noFill/>
          </a:ln>
          <a:effectLst>
            <a:outerShdw blurRad="292100" dist="139700" dir="2700000" algn="tl" rotWithShape="0">
              <a:srgbClr val="333333">
                <a:alpha val="65000"/>
              </a:srgbClr>
            </a:outerShdw>
          </a:effectLst>
        </p:spPr>
      </p:pic>
      <p:sp>
        <p:nvSpPr>
          <p:cNvPr id="11" name="Text Placeholder 10">
            <a:extLst>
              <a:ext uri="{FF2B5EF4-FFF2-40B4-BE49-F238E27FC236}">
                <a16:creationId xmlns:a16="http://schemas.microsoft.com/office/drawing/2014/main" id="{94751934-7A96-40F3-ACE2-818C6002B86B}"/>
              </a:ext>
            </a:extLst>
          </p:cNvPr>
          <p:cNvSpPr>
            <a:spLocks noGrp="1"/>
          </p:cNvSpPr>
          <p:nvPr>
            <p:ph type="body" sz="quarter" idx="18"/>
          </p:nvPr>
        </p:nvSpPr>
        <p:spPr>
          <a:xfrm>
            <a:off x="8134351" y="5689600"/>
            <a:ext cx="3475037" cy="307777"/>
          </a:xfrm>
        </p:spPr>
        <p:txBody>
          <a:bodyPr>
            <a:normAutofit fontScale="92500" lnSpcReduction="20000"/>
          </a:bodyPr>
          <a:lstStyle/>
          <a:p>
            <a:r>
              <a:rPr lang="en-US" dirty="0"/>
              <a:t>Portals</a:t>
            </a:r>
          </a:p>
        </p:txBody>
      </p:sp>
      <p:sp>
        <p:nvSpPr>
          <p:cNvPr id="5" name="Title 4">
            <a:extLst>
              <a:ext uri="{FF2B5EF4-FFF2-40B4-BE49-F238E27FC236}">
                <a16:creationId xmlns:a16="http://schemas.microsoft.com/office/drawing/2014/main" id="{165C7D30-3788-4A90-8FED-534CF76C2281}"/>
              </a:ext>
            </a:extLst>
          </p:cNvPr>
          <p:cNvSpPr>
            <a:spLocks noGrp="1"/>
          </p:cNvSpPr>
          <p:nvPr>
            <p:ph type="title"/>
          </p:nvPr>
        </p:nvSpPr>
        <p:spPr>
          <a:xfrm>
            <a:off x="582612" y="120315"/>
            <a:ext cx="11018520" cy="1443789"/>
          </a:xfrm>
        </p:spPr>
        <p:txBody>
          <a:bodyPr>
            <a:normAutofit/>
          </a:bodyPr>
          <a:lstStyle/>
          <a:p>
            <a:r>
              <a:rPr lang="en-US" dirty="0">
                <a:solidFill>
                  <a:srgbClr val="7030A0"/>
                </a:solidFill>
              </a:rPr>
              <a:t>Types of Power Apps</a:t>
            </a:r>
            <a:br>
              <a:rPr lang="en-US" dirty="0">
                <a:solidFill>
                  <a:srgbClr val="7030A0"/>
                </a:solidFill>
              </a:rPr>
            </a:br>
            <a:r>
              <a:rPr lang="en-US" dirty="0">
                <a:solidFill>
                  <a:srgbClr val="7030A0"/>
                </a:solidFill>
              </a:rPr>
              <a:t>    			- </a:t>
            </a:r>
            <a:r>
              <a:rPr lang="en-US" sz="3200" dirty="0">
                <a:solidFill>
                  <a:srgbClr val="7030A0"/>
                </a:solidFill>
              </a:rPr>
              <a:t>Model Driven Apps</a:t>
            </a:r>
          </a:p>
        </p:txBody>
      </p:sp>
      <p:pic>
        <p:nvPicPr>
          <p:cNvPr id="1026" name="Picture 2">
            <a:extLst>
              <a:ext uri="{FF2B5EF4-FFF2-40B4-BE49-F238E27FC236}">
                <a16:creationId xmlns:a16="http://schemas.microsoft.com/office/drawing/2014/main" id="{63445BCF-CB98-4AE8-B097-B9C6C37B8908}"/>
              </a:ext>
            </a:extLst>
          </p:cNvPr>
          <p:cNvPicPr>
            <a:picLocks noGrp="1" noChangeAspect="1" noChangeArrowheads="1"/>
          </p:cNvPicPr>
          <p:nvPr>
            <p:ph type="pic" sz="quarter" idx="15"/>
          </p:nvPr>
        </p:nvPicPr>
        <p:blipFill rotWithShape="1">
          <a:blip r:embed="rId5">
            <a:extLst>
              <a:ext uri="{28A0092B-C50C-407E-A947-70E740481C1C}">
                <a14:useLocalDpi xmlns:a14="http://schemas.microsoft.com/office/drawing/2010/main" val="0"/>
              </a:ext>
            </a:extLst>
          </a:blip>
          <a:srcRect l="-39" r="40105"/>
          <a:stretch/>
        </p:blipFill>
        <p:spPr bwMode="auto">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5213119"/>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3B3EB7-E4F8-46BF-9DFD-3FB8B11C72C5}"/>
              </a:ext>
            </a:extLst>
          </p:cNvPr>
          <p:cNvSpPr>
            <a:spLocks noGrp="1"/>
          </p:cNvSpPr>
          <p:nvPr>
            <p:ph type="title"/>
          </p:nvPr>
        </p:nvSpPr>
        <p:spPr>
          <a:xfrm>
            <a:off x="588263" y="688311"/>
            <a:ext cx="11018520" cy="553998"/>
          </a:xfrm>
        </p:spPr>
        <p:txBody>
          <a:bodyPr>
            <a:normAutofit fontScale="90000"/>
          </a:bodyPr>
          <a:lstStyle/>
          <a:p>
            <a:r>
              <a:rPr lang="en-US"/>
              <a:t>Put your data to work with the </a:t>
            </a:r>
            <a:r>
              <a:rPr lang="en-US" b="1" spc="0">
                <a:ln>
                  <a:noFill/>
                </a:ln>
                <a:solidFill>
                  <a:srgbClr val="0078D7"/>
                </a:solidFill>
                <a:latin typeface="Segoe UI Semibold" panose="020B0702040204020203" pitchFamily="34" charset="0"/>
                <a:cs typeface="Segoe UI Semibold" panose="020B0702040204020203" pitchFamily="34" charset="0"/>
              </a:rPr>
              <a:t>Common Data Service</a:t>
            </a:r>
            <a:endParaRPr lang="en-US"/>
          </a:p>
        </p:txBody>
      </p:sp>
      <p:sp>
        <p:nvSpPr>
          <p:cNvPr id="13" name="Text Placeholder 7">
            <a:extLst>
              <a:ext uri="{FF2B5EF4-FFF2-40B4-BE49-F238E27FC236}">
                <a16:creationId xmlns:a16="http://schemas.microsoft.com/office/drawing/2014/main" id="{E7DFD70F-739B-4844-BE10-7826E2388B2F}"/>
              </a:ext>
            </a:extLst>
          </p:cNvPr>
          <p:cNvSpPr txBox="1">
            <a:spLocks/>
          </p:cNvSpPr>
          <p:nvPr/>
        </p:nvSpPr>
        <p:spPr>
          <a:xfrm>
            <a:off x="588262" y="2296658"/>
            <a:ext cx="5362549" cy="3262432"/>
          </a:xfrm>
          <a:prstGeom prst="rect">
            <a:avLst/>
          </a:prstGeom>
        </p:spPr>
        <p:txBody>
          <a:bodyPr vert="horz" wrap="square" lIns="146304" tIns="91440" rIns="146304" bIns="91440" rtlCol="0">
            <a:spAutoFit/>
          </a:bodyPr>
          <a:lst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285750" marR="0" lvl="1" indent="-285750" algn="l" defTabSz="914400" rtl="0" eaLnBrk="1" fontAlgn="base" latinLnBrk="0" hangingPunct="1">
              <a:lnSpc>
                <a:spcPct val="100000"/>
              </a:lnSpc>
              <a:spcBef>
                <a:spcPts val="1200"/>
              </a:spcBef>
              <a:spcAft>
                <a:spcPct val="0"/>
              </a:spcAft>
              <a:buClr>
                <a:srgbClr val="D2D2D2">
                  <a:lumMod val="50000"/>
                </a:srgbClr>
              </a:buClr>
              <a:buSzTx/>
              <a:buFont typeface="Wingdings" panose="05000000000000000000" pitchFamily="2" charset="2"/>
              <a:buChar char="§"/>
              <a:tabLst/>
              <a:defRPr/>
            </a:pPr>
            <a:r>
              <a:rPr kumimoji="0" lang="en-US" sz="2000" b="0" i="0" u="none" strike="noStrike" kern="1200" cap="none" spc="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rPr>
              <a:t>“Out-of-the-box” data store for your apps</a:t>
            </a:r>
          </a:p>
          <a:p>
            <a:pPr marL="285750" marR="0" lvl="1" indent="-285750" algn="l" defTabSz="914400" rtl="0" eaLnBrk="1" fontAlgn="base" latinLnBrk="0" hangingPunct="1">
              <a:lnSpc>
                <a:spcPct val="100000"/>
              </a:lnSpc>
              <a:spcBef>
                <a:spcPts val="1200"/>
              </a:spcBef>
              <a:spcAft>
                <a:spcPct val="0"/>
              </a:spcAft>
              <a:buClr>
                <a:srgbClr val="D2D2D2">
                  <a:lumMod val="50000"/>
                </a:srgbClr>
              </a:buClr>
              <a:buSzTx/>
              <a:buFont typeface="Wingdings" panose="05000000000000000000" pitchFamily="2" charset="2"/>
              <a:buChar char="§"/>
              <a:tabLst/>
              <a:defRPr/>
            </a:pPr>
            <a:r>
              <a:rPr kumimoji="0" lang="en-US" sz="2000" b="0" i="0" u="none" strike="noStrike" kern="1200" cap="none" spc="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rPr>
              <a:t>Advanced security, business logic and rules</a:t>
            </a:r>
          </a:p>
          <a:p>
            <a:pPr marL="285750" marR="0" lvl="1" indent="-285750" algn="l" defTabSz="914400" rtl="0" eaLnBrk="1" fontAlgn="base" latinLnBrk="0" hangingPunct="1">
              <a:lnSpc>
                <a:spcPct val="100000"/>
              </a:lnSpc>
              <a:spcBef>
                <a:spcPts val="1200"/>
              </a:spcBef>
              <a:spcAft>
                <a:spcPct val="0"/>
              </a:spcAft>
              <a:buClr>
                <a:srgbClr val="D2D2D2">
                  <a:lumMod val="50000"/>
                </a:srgbClr>
              </a:buClr>
              <a:buSzTx/>
              <a:buFont typeface="Wingdings" panose="05000000000000000000" pitchFamily="2" charset="2"/>
              <a:buChar char="§"/>
              <a:tabLst/>
              <a:defRPr/>
            </a:pPr>
            <a:r>
              <a:rPr kumimoji="0" lang="en-US" sz="2000" b="0" i="0" u="none" strike="noStrike" kern="1200" cap="none" spc="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rPr>
              <a:t>Jumpstart apps with the Common Data Model</a:t>
            </a:r>
          </a:p>
          <a:p>
            <a:pPr marL="285750" marR="0" lvl="1" indent="-285750" algn="l" defTabSz="914400" rtl="0" eaLnBrk="1" fontAlgn="base" latinLnBrk="0" hangingPunct="1">
              <a:lnSpc>
                <a:spcPct val="100000"/>
              </a:lnSpc>
              <a:spcBef>
                <a:spcPts val="1200"/>
              </a:spcBef>
              <a:spcAft>
                <a:spcPct val="0"/>
              </a:spcAft>
              <a:buClr>
                <a:srgbClr val="D2D2D2">
                  <a:lumMod val="50000"/>
                </a:srgbClr>
              </a:buClr>
              <a:buSzTx/>
              <a:buFont typeface="Wingdings" panose="05000000000000000000" pitchFamily="2" charset="2"/>
              <a:buChar char="§"/>
              <a:tabLst/>
              <a:defRPr/>
            </a:pPr>
            <a:r>
              <a:rPr kumimoji="0" lang="en-US" sz="2000" b="0" i="0" u="none" strike="noStrike" kern="1200" cap="none" spc="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rPr>
              <a:t>Dynamics 365, Office 365, and Azure data is available, augmented by industry partners </a:t>
            </a:r>
          </a:p>
          <a:p>
            <a:pPr marL="285750" marR="0" lvl="1" indent="-285750" algn="l" defTabSz="914400" rtl="0" eaLnBrk="1" fontAlgn="base" latinLnBrk="0" hangingPunct="1">
              <a:lnSpc>
                <a:spcPct val="100000"/>
              </a:lnSpc>
              <a:spcBef>
                <a:spcPts val="1200"/>
              </a:spcBef>
              <a:spcAft>
                <a:spcPct val="0"/>
              </a:spcAft>
              <a:buClr>
                <a:srgbClr val="D2D2D2">
                  <a:lumMod val="50000"/>
                </a:srgbClr>
              </a:buClr>
              <a:buSzTx/>
              <a:buFont typeface="Wingdings" panose="05000000000000000000" pitchFamily="2" charset="2"/>
              <a:buChar char="§"/>
              <a:tabLst/>
              <a:defRPr/>
            </a:pPr>
            <a:r>
              <a:rPr kumimoji="0" lang="en-US" sz="2000" b="0" i="0" u="none" strike="noStrike" kern="1200" cap="none" spc="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rPr>
              <a:t>Extend to your own needs and integrate across your apps and services </a:t>
            </a:r>
          </a:p>
        </p:txBody>
      </p:sp>
      <p:cxnSp>
        <p:nvCxnSpPr>
          <p:cNvPr id="131" name="Straight Connector 130">
            <a:extLst>
              <a:ext uri="{FF2B5EF4-FFF2-40B4-BE49-F238E27FC236}">
                <a16:creationId xmlns:a16="http://schemas.microsoft.com/office/drawing/2014/main" id="{3B6DB591-0227-4FA3-97E4-7591B90F953F}"/>
              </a:ext>
            </a:extLst>
          </p:cNvPr>
          <p:cNvCxnSpPr>
            <a:cxnSpLocks/>
          </p:cNvCxnSpPr>
          <p:nvPr/>
        </p:nvCxnSpPr>
        <p:spPr>
          <a:xfrm>
            <a:off x="6151534" y="2368098"/>
            <a:ext cx="0" cy="3008344"/>
          </a:xfrm>
          <a:prstGeom prst="line">
            <a:avLst/>
          </a:prstGeom>
          <a:ln>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16" name="Picture 15" descr="A screenshot of a computer screen&#10;&#10;Description generated with very high confidence">
            <a:extLst>
              <a:ext uri="{FF2B5EF4-FFF2-40B4-BE49-F238E27FC236}">
                <a16:creationId xmlns:a16="http://schemas.microsoft.com/office/drawing/2014/main" id="{B7A0DEE9-CA8C-4C6B-ADCA-C000C742F4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75432" y="2296658"/>
            <a:ext cx="8469310" cy="2858035"/>
          </a:xfrm>
          <a:prstGeom prst="rect">
            <a:avLst/>
          </a:prstGeom>
        </p:spPr>
      </p:pic>
    </p:spTree>
    <p:extLst>
      <p:ext uri="{BB962C8B-B14F-4D97-AF65-F5344CB8AC3E}">
        <p14:creationId xmlns:p14="http://schemas.microsoft.com/office/powerpoint/2010/main" val="749405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a14="http://schemas.microsoft.com/office/drawing/2010/main">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4BA66A4-DF14-45E2-BBC3-2DD8DEE41906}"/>
              </a:ext>
            </a:extLst>
          </p:cNvPr>
          <p:cNvSpPr>
            <a:spLocks noGrp="1"/>
          </p:cNvSpPr>
          <p:nvPr>
            <p:ph type="title"/>
          </p:nvPr>
        </p:nvSpPr>
        <p:spPr>
          <a:xfrm>
            <a:off x="0" y="-6263"/>
            <a:ext cx="9144000" cy="615553"/>
          </a:xfrm>
        </p:spPr>
        <p:txBody>
          <a:bodyPr/>
          <a:lstStyle/>
          <a:p>
            <a:r>
              <a:rPr lang="en-US" sz="4000" spc="-147" dirty="0">
                <a:solidFill>
                  <a:srgbClr val="7030A0"/>
                </a:solidFill>
              </a:rPr>
              <a:t>What type of components can I add ? </a:t>
            </a:r>
          </a:p>
        </p:txBody>
      </p:sp>
      <p:sp>
        <p:nvSpPr>
          <p:cNvPr id="102" name="Text Placeholder 101">
            <a:extLst>
              <a:ext uri="{FF2B5EF4-FFF2-40B4-BE49-F238E27FC236}">
                <a16:creationId xmlns:a16="http://schemas.microsoft.com/office/drawing/2014/main" id="{1D3C5EC9-9456-421B-86F0-007B1DE255E5}"/>
              </a:ext>
            </a:extLst>
          </p:cNvPr>
          <p:cNvSpPr>
            <a:spLocks noGrp="1"/>
          </p:cNvSpPr>
          <p:nvPr>
            <p:ph type="body" sz="quarter" idx="10"/>
          </p:nvPr>
        </p:nvSpPr>
        <p:spPr>
          <a:xfrm>
            <a:off x="336028" y="985772"/>
            <a:ext cx="4488996" cy="369332"/>
          </a:xfrm>
        </p:spPr>
        <p:txBody>
          <a:bodyPr/>
          <a:lstStyle/>
          <a:p>
            <a:pPr marL="457200" indent="-457200">
              <a:buFont typeface="Arial" panose="020B0604020202020204" pitchFamily="34" charset="0"/>
              <a:buChar char="•"/>
            </a:pPr>
            <a:r>
              <a:rPr lang="en-US" sz="2400" dirty="0"/>
              <a:t>Field control on the form</a:t>
            </a:r>
          </a:p>
        </p:txBody>
      </p:sp>
      <p:pic>
        <p:nvPicPr>
          <p:cNvPr id="9" name="Picture 8">
            <a:extLst>
              <a:ext uri="{FF2B5EF4-FFF2-40B4-BE49-F238E27FC236}">
                <a16:creationId xmlns:a16="http://schemas.microsoft.com/office/drawing/2014/main" id="{BC274CAD-A3FB-4C88-A7AE-72629FE29FEA}"/>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080336" y="905137"/>
            <a:ext cx="3227995" cy="624198"/>
          </a:xfrm>
          <a:prstGeom prst="rect">
            <a:avLst/>
          </a:prstGeom>
        </p:spPr>
      </p:pic>
      <p:pic>
        <p:nvPicPr>
          <p:cNvPr id="10" name="Picture 9">
            <a:extLst>
              <a:ext uri="{FF2B5EF4-FFF2-40B4-BE49-F238E27FC236}">
                <a16:creationId xmlns:a16="http://schemas.microsoft.com/office/drawing/2014/main" id="{6CFD07AF-8D99-4ED5-8F3D-6BA213426150}"/>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974376" y="905137"/>
            <a:ext cx="3123094" cy="778883"/>
          </a:xfrm>
          <a:prstGeom prst="rect">
            <a:avLst/>
          </a:prstGeom>
        </p:spPr>
      </p:pic>
      <p:pic>
        <p:nvPicPr>
          <p:cNvPr id="11" name="Picture 10">
            <a:extLst>
              <a:ext uri="{FF2B5EF4-FFF2-40B4-BE49-F238E27FC236}">
                <a16:creationId xmlns:a16="http://schemas.microsoft.com/office/drawing/2014/main" id="{A85EE3C9-0A98-4975-A82E-B51314CB932B}"/>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974376" y="1886737"/>
            <a:ext cx="2974600" cy="1526762"/>
          </a:xfrm>
          <a:prstGeom prst="rect">
            <a:avLst/>
          </a:prstGeom>
        </p:spPr>
      </p:pic>
      <p:pic>
        <p:nvPicPr>
          <p:cNvPr id="13" name="Picture 12">
            <a:extLst>
              <a:ext uri="{FF2B5EF4-FFF2-40B4-BE49-F238E27FC236}">
                <a16:creationId xmlns:a16="http://schemas.microsoft.com/office/drawing/2014/main" id="{B645102C-37ED-4B1C-9289-B99E3B617F55}"/>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4899660" y="1886737"/>
            <a:ext cx="3885182" cy="1474639"/>
          </a:xfrm>
          <a:prstGeom prst="rect">
            <a:avLst/>
          </a:prstGeom>
        </p:spPr>
      </p:pic>
      <p:pic>
        <p:nvPicPr>
          <p:cNvPr id="14" name="Picture 13">
            <a:extLst>
              <a:ext uri="{FF2B5EF4-FFF2-40B4-BE49-F238E27FC236}">
                <a16:creationId xmlns:a16="http://schemas.microsoft.com/office/drawing/2014/main" id="{5A90B222-91DB-4E52-B66C-5A29EE337111}"/>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4899660" y="2650118"/>
            <a:ext cx="2865916" cy="1027035"/>
          </a:xfrm>
          <a:prstGeom prst="rect">
            <a:avLst/>
          </a:prstGeom>
        </p:spPr>
      </p:pic>
      <p:pic>
        <p:nvPicPr>
          <p:cNvPr id="15" name="Picture 14">
            <a:extLst>
              <a:ext uri="{FF2B5EF4-FFF2-40B4-BE49-F238E27FC236}">
                <a16:creationId xmlns:a16="http://schemas.microsoft.com/office/drawing/2014/main" id="{CDF56FE8-8AE8-4AB5-95A1-E8B23C5D7FD7}"/>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7854428" y="2650118"/>
            <a:ext cx="2139214" cy="3115702"/>
          </a:xfrm>
          <a:prstGeom prst="rect">
            <a:avLst/>
          </a:prstGeom>
        </p:spPr>
      </p:pic>
      <p:pic>
        <p:nvPicPr>
          <p:cNvPr id="16" name="Picture 15">
            <a:extLst>
              <a:ext uri="{FF2B5EF4-FFF2-40B4-BE49-F238E27FC236}">
                <a16:creationId xmlns:a16="http://schemas.microsoft.com/office/drawing/2014/main" id="{C0A057D9-62D6-4F52-8F32-3C78E287EF76}"/>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4897523" y="3698353"/>
            <a:ext cx="3383912" cy="1994599"/>
          </a:xfrm>
          <a:prstGeom prst="rect">
            <a:avLst/>
          </a:prstGeom>
        </p:spPr>
      </p:pic>
      <p:sp>
        <p:nvSpPr>
          <p:cNvPr id="2" name="Rectangle 1">
            <a:extLst>
              <a:ext uri="{FF2B5EF4-FFF2-40B4-BE49-F238E27FC236}">
                <a16:creationId xmlns:a16="http://schemas.microsoft.com/office/drawing/2014/main" id="{8790768C-DC5E-439C-A5FC-9EEA3E5AE2F1}"/>
              </a:ext>
            </a:extLst>
          </p:cNvPr>
          <p:cNvSpPr/>
          <p:nvPr/>
        </p:nvSpPr>
        <p:spPr>
          <a:xfrm>
            <a:off x="363429" y="1904419"/>
            <a:ext cx="6096000" cy="461665"/>
          </a:xfrm>
          <a:prstGeom prst="rect">
            <a:avLst/>
          </a:prstGeom>
        </p:spPr>
        <p:txBody>
          <a:bodyPr>
            <a:spAutoFit/>
          </a:bodyPr>
          <a:lstStyle/>
          <a:p>
            <a:pPr marL="457200" marR="0" lvl="0" indent="-4572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000000"/>
                </a:solidFill>
                <a:effectLst/>
                <a:uLnTx/>
                <a:uFillTx/>
                <a:latin typeface="Segoe UI"/>
                <a:ea typeface="+mn-ea"/>
                <a:cs typeface="+mn-cs"/>
              </a:rPr>
              <a:t>Entity grid\sub grid</a:t>
            </a:r>
          </a:p>
        </p:txBody>
      </p:sp>
      <p:sp>
        <p:nvSpPr>
          <p:cNvPr id="4" name="Rectangle 3">
            <a:extLst>
              <a:ext uri="{FF2B5EF4-FFF2-40B4-BE49-F238E27FC236}">
                <a16:creationId xmlns:a16="http://schemas.microsoft.com/office/drawing/2014/main" id="{6543AEFB-5F56-4E8E-8EED-1A8D772D18DD}"/>
              </a:ext>
            </a:extLst>
          </p:cNvPr>
          <p:cNvSpPr/>
          <p:nvPr/>
        </p:nvSpPr>
        <p:spPr>
          <a:xfrm>
            <a:off x="363429" y="2782465"/>
            <a:ext cx="6096000" cy="461665"/>
          </a:xfrm>
          <a:prstGeom prst="rect">
            <a:avLst/>
          </a:prstGeom>
        </p:spPr>
        <p:txBody>
          <a:bodyPr>
            <a:spAutoFit/>
          </a:bodyPr>
          <a:lstStyle/>
          <a:p>
            <a:pPr marL="457200" marR="0" lvl="0" indent="-4572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000000"/>
                </a:solidFill>
                <a:effectLst/>
                <a:uLnTx/>
                <a:uFillTx/>
                <a:latin typeface="Segoe UI"/>
                <a:ea typeface="+mn-ea"/>
                <a:cs typeface="+mn-cs"/>
              </a:rPr>
              <a:t>Unbound controls</a:t>
            </a:r>
          </a:p>
        </p:txBody>
      </p:sp>
      <p:sp>
        <p:nvSpPr>
          <p:cNvPr id="5" name="Rectangle 4">
            <a:extLst>
              <a:ext uri="{FF2B5EF4-FFF2-40B4-BE49-F238E27FC236}">
                <a16:creationId xmlns:a16="http://schemas.microsoft.com/office/drawing/2014/main" id="{13281C6A-5905-4D7C-A04A-AB48EF179C34}"/>
              </a:ext>
            </a:extLst>
          </p:cNvPr>
          <p:cNvSpPr/>
          <p:nvPr/>
        </p:nvSpPr>
        <p:spPr>
          <a:xfrm>
            <a:off x="376944" y="3731461"/>
            <a:ext cx="6096000" cy="461665"/>
          </a:xfrm>
          <a:prstGeom prst="rect">
            <a:avLst/>
          </a:prstGeom>
        </p:spPr>
        <p:txBody>
          <a:bodyPr>
            <a:spAutoFit/>
          </a:bodyPr>
          <a:lstStyle/>
          <a:p>
            <a:pPr marL="457200" marR="0" lvl="0" indent="-4572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000000"/>
                </a:solidFill>
                <a:effectLst/>
                <a:uLnTx/>
                <a:uFillTx/>
                <a:latin typeface="Segoe UI"/>
                <a:ea typeface="+mn-ea"/>
                <a:cs typeface="+mn-cs"/>
              </a:rPr>
              <a:t>Business Process step</a:t>
            </a:r>
          </a:p>
        </p:txBody>
      </p:sp>
      <p:sp>
        <p:nvSpPr>
          <p:cNvPr id="6" name="Rectangle 5">
            <a:extLst>
              <a:ext uri="{FF2B5EF4-FFF2-40B4-BE49-F238E27FC236}">
                <a16:creationId xmlns:a16="http://schemas.microsoft.com/office/drawing/2014/main" id="{6D2AAC7D-77ED-4C71-8013-138B3B3AD429}"/>
              </a:ext>
            </a:extLst>
          </p:cNvPr>
          <p:cNvSpPr/>
          <p:nvPr/>
        </p:nvSpPr>
        <p:spPr>
          <a:xfrm>
            <a:off x="404627" y="4624317"/>
            <a:ext cx="6096000" cy="461665"/>
          </a:xfrm>
          <a:prstGeom prst="rect">
            <a:avLst/>
          </a:prstGeom>
        </p:spPr>
        <p:txBody>
          <a:bodyPr>
            <a:spAutoFit/>
          </a:bodyPr>
          <a:lstStyle/>
          <a:p>
            <a:pPr marL="457200" marR="0" lvl="0" indent="-4572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000000"/>
                </a:solidFill>
                <a:effectLst/>
                <a:uLnTx/>
                <a:uFillTx/>
                <a:latin typeface="Segoe UI"/>
                <a:ea typeface="+mn-ea"/>
                <a:cs typeface="+mn-cs"/>
              </a:rPr>
              <a:t>Display external content </a:t>
            </a:r>
          </a:p>
        </p:txBody>
      </p:sp>
      <p:sp>
        <p:nvSpPr>
          <p:cNvPr id="7" name="Rectangle 6">
            <a:extLst>
              <a:ext uri="{FF2B5EF4-FFF2-40B4-BE49-F238E27FC236}">
                <a16:creationId xmlns:a16="http://schemas.microsoft.com/office/drawing/2014/main" id="{6B267572-33DE-489F-ACDD-A9A4FC5F0AB4}"/>
              </a:ext>
            </a:extLst>
          </p:cNvPr>
          <p:cNvSpPr/>
          <p:nvPr/>
        </p:nvSpPr>
        <p:spPr>
          <a:xfrm>
            <a:off x="404627" y="5736366"/>
            <a:ext cx="6096000" cy="461665"/>
          </a:xfrm>
          <a:prstGeom prst="rect">
            <a:avLst/>
          </a:prstGeom>
        </p:spPr>
        <p:txBody>
          <a:bodyPr>
            <a:spAutoFit/>
          </a:bodyPr>
          <a:lstStyle/>
          <a:p>
            <a:pPr marL="457200" marR="0" lvl="0" indent="-4572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000000"/>
                </a:solidFill>
                <a:effectLst/>
                <a:uLnTx/>
                <a:uFillTx/>
                <a:latin typeface="Segoe UI"/>
                <a:ea typeface="+mn-ea"/>
                <a:cs typeface="+mn-cs"/>
              </a:rPr>
              <a:t>Utilize external services</a:t>
            </a:r>
          </a:p>
        </p:txBody>
      </p:sp>
      <p:pic>
        <p:nvPicPr>
          <p:cNvPr id="17" name="Picture 16">
            <a:extLst>
              <a:ext uri="{FF2B5EF4-FFF2-40B4-BE49-F238E27FC236}">
                <a16:creationId xmlns:a16="http://schemas.microsoft.com/office/drawing/2014/main" id="{AC789636-CE04-48C2-A39C-4C45F24EFC2C}"/>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6896157" y="4551825"/>
            <a:ext cx="3319192" cy="2180093"/>
          </a:xfrm>
          <a:prstGeom prst="rect">
            <a:avLst/>
          </a:prstGeom>
        </p:spPr>
      </p:pic>
    </p:spTree>
    <p:extLst>
      <p:ext uri="{BB962C8B-B14F-4D97-AF65-F5344CB8AC3E}">
        <p14:creationId xmlns:p14="http://schemas.microsoft.com/office/powerpoint/2010/main" val="31691061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02">
                                            <p:txEl>
                                              <p:pRg st="0" end="0"/>
                                            </p:txEl>
                                          </p:spTgt>
                                        </p:tgtEl>
                                        <p:attrNameLst>
                                          <p:attrName>style.visibility</p:attrName>
                                        </p:attrNameLst>
                                      </p:cBhvr>
                                      <p:to>
                                        <p:strVal val="visible"/>
                                      </p:to>
                                    </p:set>
                                    <p:anim calcmode="lin" valueType="num">
                                      <p:cBhvr>
                                        <p:cTn id="7" dur="500" fill="hold"/>
                                        <p:tgtEl>
                                          <p:spTgt spid="102">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102">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102">
                                            <p:txEl>
                                              <p:pRg st="0" end="0"/>
                                            </p:txEl>
                                          </p:spTgt>
                                        </p:tgtEl>
                                      </p:cBhvr>
                                    </p:animEffect>
                                  </p:childTnLst>
                                </p:cTn>
                              </p:par>
                              <p:par>
                                <p:cTn id="10" presetID="53" presetClass="entr" presetSubtype="16" fill="hold" nodeType="with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p:cTn id="12" dur="500" fill="hold"/>
                                        <p:tgtEl>
                                          <p:spTgt spid="9"/>
                                        </p:tgtEl>
                                        <p:attrNameLst>
                                          <p:attrName>ppt_w</p:attrName>
                                        </p:attrNameLst>
                                      </p:cBhvr>
                                      <p:tavLst>
                                        <p:tav tm="0">
                                          <p:val>
                                            <p:fltVal val="0"/>
                                          </p:val>
                                        </p:tav>
                                        <p:tav tm="100000">
                                          <p:val>
                                            <p:strVal val="#ppt_w"/>
                                          </p:val>
                                        </p:tav>
                                      </p:tavLst>
                                    </p:anim>
                                    <p:anim calcmode="lin" valueType="num">
                                      <p:cBhvr>
                                        <p:cTn id="13" dur="500" fill="hold"/>
                                        <p:tgtEl>
                                          <p:spTgt spid="9"/>
                                        </p:tgtEl>
                                        <p:attrNameLst>
                                          <p:attrName>ppt_h</p:attrName>
                                        </p:attrNameLst>
                                      </p:cBhvr>
                                      <p:tavLst>
                                        <p:tav tm="0">
                                          <p:val>
                                            <p:fltVal val="0"/>
                                          </p:val>
                                        </p:tav>
                                        <p:tav tm="100000">
                                          <p:val>
                                            <p:strVal val="#ppt_h"/>
                                          </p:val>
                                        </p:tav>
                                      </p:tavLst>
                                    </p:anim>
                                    <p:animEffect transition="in" filter="fade">
                                      <p:cBhvr>
                                        <p:cTn id="14" dur="500"/>
                                        <p:tgtEl>
                                          <p:spTgt spid="9"/>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p:cTn id="19" dur="500" fill="hold"/>
                                        <p:tgtEl>
                                          <p:spTgt spid="10"/>
                                        </p:tgtEl>
                                        <p:attrNameLst>
                                          <p:attrName>ppt_w</p:attrName>
                                        </p:attrNameLst>
                                      </p:cBhvr>
                                      <p:tavLst>
                                        <p:tav tm="0">
                                          <p:val>
                                            <p:fltVal val="0"/>
                                          </p:val>
                                        </p:tav>
                                        <p:tav tm="100000">
                                          <p:val>
                                            <p:strVal val="#ppt_w"/>
                                          </p:val>
                                        </p:tav>
                                      </p:tavLst>
                                    </p:anim>
                                    <p:anim calcmode="lin" valueType="num">
                                      <p:cBhvr>
                                        <p:cTn id="20" dur="500" fill="hold"/>
                                        <p:tgtEl>
                                          <p:spTgt spid="10"/>
                                        </p:tgtEl>
                                        <p:attrNameLst>
                                          <p:attrName>ppt_h</p:attrName>
                                        </p:attrNameLst>
                                      </p:cBhvr>
                                      <p:tavLst>
                                        <p:tav tm="0">
                                          <p:val>
                                            <p:fltVal val="0"/>
                                          </p:val>
                                        </p:tav>
                                        <p:tav tm="100000">
                                          <p:val>
                                            <p:strVal val="#ppt_h"/>
                                          </p:val>
                                        </p:tav>
                                      </p:tavLst>
                                    </p:anim>
                                    <p:animEffect transition="in" filter="fade">
                                      <p:cBhvr>
                                        <p:cTn id="21" dur="500"/>
                                        <p:tgtEl>
                                          <p:spTgt spid="10"/>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grpId="0" nodeType="clickEffect">
                                  <p:stCondLst>
                                    <p:cond delay="0"/>
                                  </p:stCondLst>
                                  <p:childTnLst>
                                    <p:set>
                                      <p:cBhvr>
                                        <p:cTn id="25" dur="1" fill="hold">
                                          <p:stCondLst>
                                            <p:cond delay="0"/>
                                          </p:stCondLst>
                                        </p:cTn>
                                        <p:tgtEl>
                                          <p:spTgt spid="2"/>
                                        </p:tgtEl>
                                        <p:attrNameLst>
                                          <p:attrName>style.visibility</p:attrName>
                                        </p:attrNameLst>
                                      </p:cBhvr>
                                      <p:to>
                                        <p:strVal val="visible"/>
                                      </p:to>
                                    </p:set>
                                    <p:anim calcmode="lin" valueType="num">
                                      <p:cBhvr>
                                        <p:cTn id="26" dur="500" fill="hold"/>
                                        <p:tgtEl>
                                          <p:spTgt spid="2"/>
                                        </p:tgtEl>
                                        <p:attrNameLst>
                                          <p:attrName>ppt_w</p:attrName>
                                        </p:attrNameLst>
                                      </p:cBhvr>
                                      <p:tavLst>
                                        <p:tav tm="0">
                                          <p:val>
                                            <p:fltVal val="0"/>
                                          </p:val>
                                        </p:tav>
                                        <p:tav tm="100000">
                                          <p:val>
                                            <p:strVal val="#ppt_w"/>
                                          </p:val>
                                        </p:tav>
                                      </p:tavLst>
                                    </p:anim>
                                    <p:anim calcmode="lin" valueType="num">
                                      <p:cBhvr>
                                        <p:cTn id="27" dur="500" fill="hold"/>
                                        <p:tgtEl>
                                          <p:spTgt spid="2"/>
                                        </p:tgtEl>
                                        <p:attrNameLst>
                                          <p:attrName>ppt_h</p:attrName>
                                        </p:attrNameLst>
                                      </p:cBhvr>
                                      <p:tavLst>
                                        <p:tav tm="0">
                                          <p:val>
                                            <p:fltVal val="0"/>
                                          </p:val>
                                        </p:tav>
                                        <p:tav tm="100000">
                                          <p:val>
                                            <p:strVal val="#ppt_h"/>
                                          </p:val>
                                        </p:tav>
                                      </p:tavLst>
                                    </p:anim>
                                    <p:animEffect transition="in" filter="fade">
                                      <p:cBhvr>
                                        <p:cTn id="28" dur="500"/>
                                        <p:tgtEl>
                                          <p:spTgt spid="2"/>
                                        </p:tgtEl>
                                      </p:cBhvr>
                                    </p:animEffect>
                                  </p:childTnLst>
                                </p:cTn>
                              </p:par>
                              <p:par>
                                <p:cTn id="29" presetID="53" presetClass="entr" presetSubtype="16" fill="hold" nodeType="with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p:cTn id="31" dur="500" fill="hold"/>
                                        <p:tgtEl>
                                          <p:spTgt spid="13"/>
                                        </p:tgtEl>
                                        <p:attrNameLst>
                                          <p:attrName>ppt_w</p:attrName>
                                        </p:attrNameLst>
                                      </p:cBhvr>
                                      <p:tavLst>
                                        <p:tav tm="0">
                                          <p:val>
                                            <p:fltVal val="0"/>
                                          </p:val>
                                        </p:tav>
                                        <p:tav tm="100000">
                                          <p:val>
                                            <p:strVal val="#ppt_w"/>
                                          </p:val>
                                        </p:tav>
                                      </p:tavLst>
                                    </p:anim>
                                    <p:anim calcmode="lin" valueType="num">
                                      <p:cBhvr>
                                        <p:cTn id="32" dur="500" fill="hold"/>
                                        <p:tgtEl>
                                          <p:spTgt spid="13"/>
                                        </p:tgtEl>
                                        <p:attrNameLst>
                                          <p:attrName>ppt_h</p:attrName>
                                        </p:attrNameLst>
                                      </p:cBhvr>
                                      <p:tavLst>
                                        <p:tav tm="0">
                                          <p:val>
                                            <p:fltVal val="0"/>
                                          </p:val>
                                        </p:tav>
                                        <p:tav tm="100000">
                                          <p:val>
                                            <p:strVal val="#ppt_h"/>
                                          </p:val>
                                        </p:tav>
                                      </p:tavLst>
                                    </p:anim>
                                    <p:animEffect transition="in" filter="fade">
                                      <p:cBhvr>
                                        <p:cTn id="33" dur="500"/>
                                        <p:tgtEl>
                                          <p:spTgt spid="13"/>
                                        </p:tgtEl>
                                      </p:cBhvr>
                                    </p:animEffect>
                                  </p:childTnLst>
                                </p:cTn>
                              </p:par>
                            </p:childTnLst>
                          </p:cTn>
                        </p:par>
                      </p:childTnLst>
                    </p:cTn>
                  </p:par>
                  <p:par>
                    <p:cTn id="34" fill="hold">
                      <p:stCondLst>
                        <p:cond delay="indefinite"/>
                      </p:stCondLst>
                      <p:childTnLst>
                        <p:par>
                          <p:cTn id="35" fill="hold">
                            <p:stCondLst>
                              <p:cond delay="0"/>
                            </p:stCondLst>
                            <p:childTnLst>
                              <p:par>
                                <p:cTn id="36" presetID="53" presetClass="entr" presetSubtype="16" fill="hold" nodeType="clickEffect">
                                  <p:stCondLst>
                                    <p:cond delay="0"/>
                                  </p:stCondLst>
                                  <p:childTnLst>
                                    <p:set>
                                      <p:cBhvr>
                                        <p:cTn id="37" dur="1" fill="hold">
                                          <p:stCondLst>
                                            <p:cond delay="0"/>
                                          </p:stCondLst>
                                        </p:cTn>
                                        <p:tgtEl>
                                          <p:spTgt spid="11"/>
                                        </p:tgtEl>
                                        <p:attrNameLst>
                                          <p:attrName>style.visibility</p:attrName>
                                        </p:attrNameLst>
                                      </p:cBhvr>
                                      <p:to>
                                        <p:strVal val="visible"/>
                                      </p:to>
                                    </p:set>
                                    <p:anim calcmode="lin" valueType="num">
                                      <p:cBhvr>
                                        <p:cTn id="38" dur="500" fill="hold"/>
                                        <p:tgtEl>
                                          <p:spTgt spid="11"/>
                                        </p:tgtEl>
                                        <p:attrNameLst>
                                          <p:attrName>ppt_w</p:attrName>
                                        </p:attrNameLst>
                                      </p:cBhvr>
                                      <p:tavLst>
                                        <p:tav tm="0">
                                          <p:val>
                                            <p:fltVal val="0"/>
                                          </p:val>
                                        </p:tav>
                                        <p:tav tm="100000">
                                          <p:val>
                                            <p:strVal val="#ppt_w"/>
                                          </p:val>
                                        </p:tav>
                                      </p:tavLst>
                                    </p:anim>
                                    <p:anim calcmode="lin" valueType="num">
                                      <p:cBhvr>
                                        <p:cTn id="39" dur="500" fill="hold"/>
                                        <p:tgtEl>
                                          <p:spTgt spid="11"/>
                                        </p:tgtEl>
                                        <p:attrNameLst>
                                          <p:attrName>ppt_h</p:attrName>
                                        </p:attrNameLst>
                                      </p:cBhvr>
                                      <p:tavLst>
                                        <p:tav tm="0">
                                          <p:val>
                                            <p:fltVal val="0"/>
                                          </p:val>
                                        </p:tav>
                                        <p:tav tm="100000">
                                          <p:val>
                                            <p:strVal val="#ppt_h"/>
                                          </p:val>
                                        </p:tav>
                                      </p:tavLst>
                                    </p:anim>
                                    <p:animEffect transition="in" filter="fade">
                                      <p:cBhvr>
                                        <p:cTn id="40" dur="500"/>
                                        <p:tgtEl>
                                          <p:spTgt spid="11"/>
                                        </p:tgtEl>
                                      </p:cBhvr>
                                    </p:animEffect>
                                  </p:childTnLst>
                                </p:cTn>
                              </p:par>
                            </p:childTnLst>
                          </p:cTn>
                        </p:par>
                      </p:childTnLst>
                    </p:cTn>
                  </p:par>
                  <p:par>
                    <p:cTn id="41" fill="hold">
                      <p:stCondLst>
                        <p:cond delay="indefinite"/>
                      </p:stCondLst>
                      <p:childTnLst>
                        <p:par>
                          <p:cTn id="42" fill="hold">
                            <p:stCondLst>
                              <p:cond delay="0"/>
                            </p:stCondLst>
                            <p:childTnLst>
                              <p:par>
                                <p:cTn id="43" presetID="53" presetClass="entr" presetSubtype="16" fill="hold" grpId="0" nodeType="clickEffect">
                                  <p:stCondLst>
                                    <p:cond delay="0"/>
                                  </p:stCondLst>
                                  <p:childTnLst>
                                    <p:set>
                                      <p:cBhvr>
                                        <p:cTn id="44" dur="1" fill="hold">
                                          <p:stCondLst>
                                            <p:cond delay="0"/>
                                          </p:stCondLst>
                                        </p:cTn>
                                        <p:tgtEl>
                                          <p:spTgt spid="4"/>
                                        </p:tgtEl>
                                        <p:attrNameLst>
                                          <p:attrName>style.visibility</p:attrName>
                                        </p:attrNameLst>
                                      </p:cBhvr>
                                      <p:to>
                                        <p:strVal val="visible"/>
                                      </p:to>
                                    </p:set>
                                    <p:anim calcmode="lin" valueType="num">
                                      <p:cBhvr>
                                        <p:cTn id="45" dur="500" fill="hold"/>
                                        <p:tgtEl>
                                          <p:spTgt spid="4"/>
                                        </p:tgtEl>
                                        <p:attrNameLst>
                                          <p:attrName>ppt_w</p:attrName>
                                        </p:attrNameLst>
                                      </p:cBhvr>
                                      <p:tavLst>
                                        <p:tav tm="0">
                                          <p:val>
                                            <p:fltVal val="0"/>
                                          </p:val>
                                        </p:tav>
                                        <p:tav tm="100000">
                                          <p:val>
                                            <p:strVal val="#ppt_w"/>
                                          </p:val>
                                        </p:tav>
                                      </p:tavLst>
                                    </p:anim>
                                    <p:anim calcmode="lin" valueType="num">
                                      <p:cBhvr>
                                        <p:cTn id="46" dur="500" fill="hold"/>
                                        <p:tgtEl>
                                          <p:spTgt spid="4"/>
                                        </p:tgtEl>
                                        <p:attrNameLst>
                                          <p:attrName>ppt_h</p:attrName>
                                        </p:attrNameLst>
                                      </p:cBhvr>
                                      <p:tavLst>
                                        <p:tav tm="0">
                                          <p:val>
                                            <p:fltVal val="0"/>
                                          </p:val>
                                        </p:tav>
                                        <p:tav tm="100000">
                                          <p:val>
                                            <p:strVal val="#ppt_h"/>
                                          </p:val>
                                        </p:tav>
                                      </p:tavLst>
                                    </p:anim>
                                    <p:animEffect transition="in" filter="fade">
                                      <p:cBhvr>
                                        <p:cTn id="47" dur="500"/>
                                        <p:tgtEl>
                                          <p:spTgt spid="4"/>
                                        </p:tgtEl>
                                      </p:cBhvr>
                                    </p:animEffect>
                                  </p:childTnLst>
                                </p:cTn>
                              </p:par>
                              <p:par>
                                <p:cTn id="48" presetID="53" presetClass="entr" presetSubtype="16" fill="hold" nodeType="withEffect">
                                  <p:stCondLst>
                                    <p:cond delay="0"/>
                                  </p:stCondLst>
                                  <p:childTnLst>
                                    <p:set>
                                      <p:cBhvr>
                                        <p:cTn id="49" dur="1" fill="hold">
                                          <p:stCondLst>
                                            <p:cond delay="0"/>
                                          </p:stCondLst>
                                        </p:cTn>
                                        <p:tgtEl>
                                          <p:spTgt spid="14"/>
                                        </p:tgtEl>
                                        <p:attrNameLst>
                                          <p:attrName>style.visibility</p:attrName>
                                        </p:attrNameLst>
                                      </p:cBhvr>
                                      <p:to>
                                        <p:strVal val="visible"/>
                                      </p:to>
                                    </p:set>
                                    <p:anim calcmode="lin" valueType="num">
                                      <p:cBhvr>
                                        <p:cTn id="50" dur="500" fill="hold"/>
                                        <p:tgtEl>
                                          <p:spTgt spid="14"/>
                                        </p:tgtEl>
                                        <p:attrNameLst>
                                          <p:attrName>ppt_w</p:attrName>
                                        </p:attrNameLst>
                                      </p:cBhvr>
                                      <p:tavLst>
                                        <p:tav tm="0">
                                          <p:val>
                                            <p:fltVal val="0"/>
                                          </p:val>
                                        </p:tav>
                                        <p:tav tm="100000">
                                          <p:val>
                                            <p:strVal val="#ppt_w"/>
                                          </p:val>
                                        </p:tav>
                                      </p:tavLst>
                                    </p:anim>
                                    <p:anim calcmode="lin" valueType="num">
                                      <p:cBhvr>
                                        <p:cTn id="51" dur="500" fill="hold"/>
                                        <p:tgtEl>
                                          <p:spTgt spid="14"/>
                                        </p:tgtEl>
                                        <p:attrNameLst>
                                          <p:attrName>ppt_h</p:attrName>
                                        </p:attrNameLst>
                                      </p:cBhvr>
                                      <p:tavLst>
                                        <p:tav tm="0">
                                          <p:val>
                                            <p:fltVal val="0"/>
                                          </p:val>
                                        </p:tav>
                                        <p:tav tm="100000">
                                          <p:val>
                                            <p:strVal val="#ppt_h"/>
                                          </p:val>
                                        </p:tav>
                                      </p:tavLst>
                                    </p:anim>
                                    <p:animEffect transition="in" filter="fade">
                                      <p:cBhvr>
                                        <p:cTn id="52" dur="500"/>
                                        <p:tgtEl>
                                          <p:spTgt spid="14"/>
                                        </p:tgtEl>
                                      </p:cBhvr>
                                    </p:animEffect>
                                  </p:childTnLst>
                                </p:cTn>
                              </p:par>
                            </p:childTnLst>
                          </p:cTn>
                        </p:par>
                      </p:childTnLst>
                    </p:cTn>
                  </p:par>
                  <p:par>
                    <p:cTn id="53" fill="hold">
                      <p:stCondLst>
                        <p:cond delay="indefinite"/>
                      </p:stCondLst>
                      <p:childTnLst>
                        <p:par>
                          <p:cTn id="54" fill="hold">
                            <p:stCondLst>
                              <p:cond delay="0"/>
                            </p:stCondLst>
                            <p:childTnLst>
                              <p:par>
                                <p:cTn id="55" presetID="53" presetClass="entr" presetSubtype="16" fill="hold" grpId="0" nodeType="clickEffect">
                                  <p:stCondLst>
                                    <p:cond delay="0"/>
                                  </p:stCondLst>
                                  <p:childTnLst>
                                    <p:set>
                                      <p:cBhvr>
                                        <p:cTn id="56" dur="1" fill="hold">
                                          <p:stCondLst>
                                            <p:cond delay="0"/>
                                          </p:stCondLst>
                                        </p:cTn>
                                        <p:tgtEl>
                                          <p:spTgt spid="5"/>
                                        </p:tgtEl>
                                        <p:attrNameLst>
                                          <p:attrName>style.visibility</p:attrName>
                                        </p:attrNameLst>
                                      </p:cBhvr>
                                      <p:to>
                                        <p:strVal val="visible"/>
                                      </p:to>
                                    </p:set>
                                    <p:anim calcmode="lin" valueType="num">
                                      <p:cBhvr>
                                        <p:cTn id="57" dur="500" fill="hold"/>
                                        <p:tgtEl>
                                          <p:spTgt spid="5"/>
                                        </p:tgtEl>
                                        <p:attrNameLst>
                                          <p:attrName>ppt_w</p:attrName>
                                        </p:attrNameLst>
                                      </p:cBhvr>
                                      <p:tavLst>
                                        <p:tav tm="0">
                                          <p:val>
                                            <p:fltVal val="0"/>
                                          </p:val>
                                        </p:tav>
                                        <p:tav tm="100000">
                                          <p:val>
                                            <p:strVal val="#ppt_w"/>
                                          </p:val>
                                        </p:tav>
                                      </p:tavLst>
                                    </p:anim>
                                    <p:anim calcmode="lin" valueType="num">
                                      <p:cBhvr>
                                        <p:cTn id="58" dur="500" fill="hold"/>
                                        <p:tgtEl>
                                          <p:spTgt spid="5"/>
                                        </p:tgtEl>
                                        <p:attrNameLst>
                                          <p:attrName>ppt_h</p:attrName>
                                        </p:attrNameLst>
                                      </p:cBhvr>
                                      <p:tavLst>
                                        <p:tav tm="0">
                                          <p:val>
                                            <p:fltVal val="0"/>
                                          </p:val>
                                        </p:tav>
                                        <p:tav tm="100000">
                                          <p:val>
                                            <p:strVal val="#ppt_h"/>
                                          </p:val>
                                        </p:tav>
                                      </p:tavLst>
                                    </p:anim>
                                    <p:animEffect transition="in" filter="fade">
                                      <p:cBhvr>
                                        <p:cTn id="59" dur="500"/>
                                        <p:tgtEl>
                                          <p:spTgt spid="5"/>
                                        </p:tgtEl>
                                      </p:cBhvr>
                                    </p:animEffect>
                                  </p:childTnLst>
                                </p:cTn>
                              </p:par>
                              <p:par>
                                <p:cTn id="60" presetID="53" presetClass="entr" presetSubtype="16" fill="hold" nodeType="withEffect">
                                  <p:stCondLst>
                                    <p:cond delay="0"/>
                                  </p:stCondLst>
                                  <p:childTnLst>
                                    <p:set>
                                      <p:cBhvr>
                                        <p:cTn id="61" dur="1" fill="hold">
                                          <p:stCondLst>
                                            <p:cond delay="0"/>
                                          </p:stCondLst>
                                        </p:cTn>
                                        <p:tgtEl>
                                          <p:spTgt spid="15"/>
                                        </p:tgtEl>
                                        <p:attrNameLst>
                                          <p:attrName>style.visibility</p:attrName>
                                        </p:attrNameLst>
                                      </p:cBhvr>
                                      <p:to>
                                        <p:strVal val="visible"/>
                                      </p:to>
                                    </p:set>
                                    <p:anim calcmode="lin" valueType="num">
                                      <p:cBhvr>
                                        <p:cTn id="62" dur="500" fill="hold"/>
                                        <p:tgtEl>
                                          <p:spTgt spid="15"/>
                                        </p:tgtEl>
                                        <p:attrNameLst>
                                          <p:attrName>ppt_w</p:attrName>
                                        </p:attrNameLst>
                                      </p:cBhvr>
                                      <p:tavLst>
                                        <p:tav tm="0">
                                          <p:val>
                                            <p:fltVal val="0"/>
                                          </p:val>
                                        </p:tav>
                                        <p:tav tm="100000">
                                          <p:val>
                                            <p:strVal val="#ppt_w"/>
                                          </p:val>
                                        </p:tav>
                                      </p:tavLst>
                                    </p:anim>
                                    <p:anim calcmode="lin" valueType="num">
                                      <p:cBhvr>
                                        <p:cTn id="63" dur="500" fill="hold"/>
                                        <p:tgtEl>
                                          <p:spTgt spid="15"/>
                                        </p:tgtEl>
                                        <p:attrNameLst>
                                          <p:attrName>ppt_h</p:attrName>
                                        </p:attrNameLst>
                                      </p:cBhvr>
                                      <p:tavLst>
                                        <p:tav tm="0">
                                          <p:val>
                                            <p:fltVal val="0"/>
                                          </p:val>
                                        </p:tav>
                                        <p:tav tm="100000">
                                          <p:val>
                                            <p:strVal val="#ppt_h"/>
                                          </p:val>
                                        </p:tav>
                                      </p:tavLst>
                                    </p:anim>
                                    <p:animEffect transition="in" filter="fade">
                                      <p:cBhvr>
                                        <p:cTn id="64" dur="500"/>
                                        <p:tgtEl>
                                          <p:spTgt spid="15"/>
                                        </p:tgtEl>
                                      </p:cBhvr>
                                    </p:animEffect>
                                  </p:childTnLst>
                                </p:cTn>
                              </p:par>
                            </p:childTnLst>
                          </p:cTn>
                        </p:par>
                      </p:childTnLst>
                    </p:cTn>
                  </p:par>
                  <p:par>
                    <p:cTn id="65" fill="hold">
                      <p:stCondLst>
                        <p:cond delay="indefinite"/>
                      </p:stCondLst>
                      <p:childTnLst>
                        <p:par>
                          <p:cTn id="66" fill="hold">
                            <p:stCondLst>
                              <p:cond delay="0"/>
                            </p:stCondLst>
                            <p:childTnLst>
                              <p:par>
                                <p:cTn id="67" presetID="53" presetClass="entr" presetSubtype="16" fill="hold" grpId="0" nodeType="clickEffect">
                                  <p:stCondLst>
                                    <p:cond delay="0"/>
                                  </p:stCondLst>
                                  <p:childTnLst>
                                    <p:set>
                                      <p:cBhvr>
                                        <p:cTn id="68" dur="1" fill="hold">
                                          <p:stCondLst>
                                            <p:cond delay="0"/>
                                          </p:stCondLst>
                                        </p:cTn>
                                        <p:tgtEl>
                                          <p:spTgt spid="6"/>
                                        </p:tgtEl>
                                        <p:attrNameLst>
                                          <p:attrName>style.visibility</p:attrName>
                                        </p:attrNameLst>
                                      </p:cBhvr>
                                      <p:to>
                                        <p:strVal val="visible"/>
                                      </p:to>
                                    </p:set>
                                    <p:anim calcmode="lin" valueType="num">
                                      <p:cBhvr>
                                        <p:cTn id="69" dur="500" fill="hold"/>
                                        <p:tgtEl>
                                          <p:spTgt spid="6"/>
                                        </p:tgtEl>
                                        <p:attrNameLst>
                                          <p:attrName>ppt_w</p:attrName>
                                        </p:attrNameLst>
                                      </p:cBhvr>
                                      <p:tavLst>
                                        <p:tav tm="0">
                                          <p:val>
                                            <p:fltVal val="0"/>
                                          </p:val>
                                        </p:tav>
                                        <p:tav tm="100000">
                                          <p:val>
                                            <p:strVal val="#ppt_w"/>
                                          </p:val>
                                        </p:tav>
                                      </p:tavLst>
                                    </p:anim>
                                    <p:anim calcmode="lin" valueType="num">
                                      <p:cBhvr>
                                        <p:cTn id="70" dur="500" fill="hold"/>
                                        <p:tgtEl>
                                          <p:spTgt spid="6"/>
                                        </p:tgtEl>
                                        <p:attrNameLst>
                                          <p:attrName>ppt_h</p:attrName>
                                        </p:attrNameLst>
                                      </p:cBhvr>
                                      <p:tavLst>
                                        <p:tav tm="0">
                                          <p:val>
                                            <p:fltVal val="0"/>
                                          </p:val>
                                        </p:tav>
                                        <p:tav tm="100000">
                                          <p:val>
                                            <p:strVal val="#ppt_h"/>
                                          </p:val>
                                        </p:tav>
                                      </p:tavLst>
                                    </p:anim>
                                    <p:animEffect transition="in" filter="fade">
                                      <p:cBhvr>
                                        <p:cTn id="71" dur="500"/>
                                        <p:tgtEl>
                                          <p:spTgt spid="6"/>
                                        </p:tgtEl>
                                      </p:cBhvr>
                                    </p:animEffect>
                                  </p:childTnLst>
                                </p:cTn>
                              </p:par>
                              <p:par>
                                <p:cTn id="72" presetID="53" presetClass="entr" presetSubtype="16" fill="hold" nodeType="withEffect">
                                  <p:stCondLst>
                                    <p:cond delay="0"/>
                                  </p:stCondLst>
                                  <p:childTnLst>
                                    <p:set>
                                      <p:cBhvr>
                                        <p:cTn id="73" dur="1" fill="hold">
                                          <p:stCondLst>
                                            <p:cond delay="0"/>
                                          </p:stCondLst>
                                        </p:cTn>
                                        <p:tgtEl>
                                          <p:spTgt spid="16"/>
                                        </p:tgtEl>
                                        <p:attrNameLst>
                                          <p:attrName>style.visibility</p:attrName>
                                        </p:attrNameLst>
                                      </p:cBhvr>
                                      <p:to>
                                        <p:strVal val="visible"/>
                                      </p:to>
                                    </p:set>
                                    <p:anim calcmode="lin" valueType="num">
                                      <p:cBhvr>
                                        <p:cTn id="74" dur="500" fill="hold"/>
                                        <p:tgtEl>
                                          <p:spTgt spid="16"/>
                                        </p:tgtEl>
                                        <p:attrNameLst>
                                          <p:attrName>ppt_w</p:attrName>
                                        </p:attrNameLst>
                                      </p:cBhvr>
                                      <p:tavLst>
                                        <p:tav tm="0">
                                          <p:val>
                                            <p:fltVal val="0"/>
                                          </p:val>
                                        </p:tav>
                                        <p:tav tm="100000">
                                          <p:val>
                                            <p:strVal val="#ppt_w"/>
                                          </p:val>
                                        </p:tav>
                                      </p:tavLst>
                                    </p:anim>
                                    <p:anim calcmode="lin" valueType="num">
                                      <p:cBhvr>
                                        <p:cTn id="75" dur="500" fill="hold"/>
                                        <p:tgtEl>
                                          <p:spTgt spid="16"/>
                                        </p:tgtEl>
                                        <p:attrNameLst>
                                          <p:attrName>ppt_h</p:attrName>
                                        </p:attrNameLst>
                                      </p:cBhvr>
                                      <p:tavLst>
                                        <p:tav tm="0">
                                          <p:val>
                                            <p:fltVal val="0"/>
                                          </p:val>
                                        </p:tav>
                                        <p:tav tm="100000">
                                          <p:val>
                                            <p:strVal val="#ppt_h"/>
                                          </p:val>
                                        </p:tav>
                                      </p:tavLst>
                                    </p:anim>
                                    <p:animEffect transition="in" filter="fade">
                                      <p:cBhvr>
                                        <p:cTn id="76" dur="500"/>
                                        <p:tgtEl>
                                          <p:spTgt spid="16"/>
                                        </p:tgtEl>
                                      </p:cBhvr>
                                    </p:animEffect>
                                  </p:childTnLst>
                                </p:cTn>
                              </p:par>
                            </p:childTnLst>
                          </p:cTn>
                        </p:par>
                      </p:childTnLst>
                    </p:cTn>
                  </p:par>
                  <p:par>
                    <p:cTn id="77" fill="hold">
                      <p:stCondLst>
                        <p:cond delay="indefinite"/>
                      </p:stCondLst>
                      <p:childTnLst>
                        <p:par>
                          <p:cTn id="78" fill="hold">
                            <p:stCondLst>
                              <p:cond delay="0"/>
                            </p:stCondLst>
                            <p:childTnLst>
                              <p:par>
                                <p:cTn id="79" presetID="53" presetClass="entr" presetSubtype="16" fill="hold" nodeType="clickEffect">
                                  <p:stCondLst>
                                    <p:cond delay="0"/>
                                  </p:stCondLst>
                                  <p:childTnLst>
                                    <p:set>
                                      <p:cBhvr>
                                        <p:cTn id="80" dur="1" fill="hold">
                                          <p:stCondLst>
                                            <p:cond delay="0"/>
                                          </p:stCondLst>
                                        </p:cTn>
                                        <p:tgtEl>
                                          <p:spTgt spid="17"/>
                                        </p:tgtEl>
                                        <p:attrNameLst>
                                          <p:attrName>style.visibility</p:attrName>
                                        </p:attrNameLst>
                                      </p:cBhvr>
                                      <p:to>
                                        <p:strVal val="visible"/>
                                      </p:to>
                                    </p:set>
                                    <p:anim calcmode="lin" valueType="num">
                                      <p:cBhvr>
                                        <p:cTn id="81" dur="500" fill="hold"/>
                                        <p:tgtEl>
                                          <p:spTgt spid="17"/>
                                        </p:tgtEl>
                                        <p:attrNameLst>
                                          <p:attrName>ppt_w</p:attrName>
                                        </p:attrNameLst>
                                      </p:cBhvr>
                                      <p:tavLst>
                                        <p:tav tm="0">
                                          <p:val>
                                            <p:fltVal val="0"/>
                                          </p:val>
                                        </p:tav>
                                        <p:tav tm="100000">
                                          <p:val>
                                            <p:strVal val="#ppt_w"/>
                                          </p:val>
                                        </p:tav>
                                      </p:tavLst>
                                    </p:anim>
                                    <p:anim calcmode="lin" valueType="num">
                                      <p:cBhvr>
                                        <p:cTn id="82" dur="500" fill="hold"/>
                                        <p:tgtEl>
                                          <p:spTgt spid="17"/>
                                        </p:tgtEl>
                                        <p:attrNameLst>
                                          <p:attrName>ppt_h</p:attrName>
                                        </p:attrNameLst>
                                      </p:cBhvr>
                                      <p:tavLst>
                                        <p:tav tm="0">
                                          <p:val>
                                            <p:fltVal val="0"/>
                                          </p:val>
                                        </p:tav>
                                        <p:tav tm="100000">
                                          <p:val>
                                            <p:strVal val="#ppt_h"/>
                                          </p:val>
                                        </p:tav>
                                      </p:tavLst>
                                    </p:anim>
                                    <p:animEffect transition="in" filter="fade">
                                      <p:cBhvr>
                                        <p:cTn id="83" dur="500"/>
                                        <p:tgtEl>
                                          <p:spTgt spid="17"/>
                                        </p:tgtEl>
                                      </p:cBhvr>
                                    </p:animEffect>
                                  </p:childTnLst>
                                </p:cTn>
                              </p:par>
                              <p:par>
                                <p:cTn id="84" presetID="53" presetClass="entr" presetSubtype="16" fill="hold" grpId="0" nodeType="withEffect">
                                  <p:stCondLst>
                                    <p:cond delay="0"/>
                                  </p:stCondLst>
                                  <p:childTnLst>
                                    <p:set>
                                      <p:cBhvr>
                                        <p:cTn id="85" dur="1" fill="hold">
                                          <p:stCondLst>
                                            <p:cond delay="0"/>
                                          </p:stCondLst>
                                        </p:cTn>
                                        <p:tgtEl>
                                          <p:spTgt spid="7"/>
                                        </p:tgtEl>
                                        <p:attrNameLst>
                                          <p:attrName>style.visibility</p:attrName>
                                        </p:attrNameLst>
                                      </p:cBhvr>
                                      <p:to>
                                        <p:strVal val="visible"/>
                                      </p:to>
                                    </p:set>
                                    <p:anim calcmode="lin" valueType="num">
                                      <p:cBhvr>
                                        <p:cTn id="86" dur="500" fill="hold"/>
                                        <p:tgtEl>
                                          <p:spTgt spid="7"/>
                                        </p:tgtEl>
                                        <p:attrNameLst>
                                          <p:attrName>ppt_w</p:attrName>
                                        </p:attrNameLst>
                                      </p:cBhvr>
                                      <p:tavLst>
                                        <p:tav tm="0">
                                          <p:val>
                                            <p:fltVal val="0"/>
                                          </p:val>
                                        </p:tav>
                                        <p:tav tm="100000">
                                          <p:val>
                                            <p:strVal val="#ppt_w"/>
                                          </p:val>
                                        </p:tav>
                                      </p:tavLst>
                                    </p:anim>
                                    <p:anim calcmode="lin" valueType="num">
                                      <p:cBhvr>
                                        <p:cTn id="87" dur="500" fill="hold"/>
                                        <p:tgtEl>
                                          <p:spTgt spid="7"/>
                                        </p:tgtEl>
                                        <p:attrNameLst>
                                          <p:attrName>ppt_h</p:attrName>
                                        </p:attrNameLst>
                                      </p:cBhvr>
                                      <p:tavLst>
                                        <p:tav tm="0">
                                          <p:val>
                                            <p:fltVal val="0"/>
                                          </p:val>
                                        </p:tav>
                                        <p:tav tm="100000">
                                          <p:val>
                                            <p:strVal val="#ppt_h"/>
                                          </p:val>
                                        </p:tav>
                                      </p:tavLst>
                                    </p:anim>
                                    <p:animEffect transition="in" filter="fade">
                                      <p:cBhvr>
                                        <p:cTn id="8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 grpId="0" build="p"/>
      <p:bldP spid="2" grpId="0"/>
      <p:bldP spid="4" grpId="0"/>
      <p:bldP spid="5" grpId="0"/>
      <p:bldP spid="6" grpId="0"/>
      <p:bldP spid="7"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0" y="0"/>
            <a:ext cx="12192000" cy="627736"/>
          </a:xfrm>
          <a:prstGeom prst="rect">
            <a:avLst/>
          </a:prstGeom>
        </p:spPr>
        <p:txBody>
          <a:bodyPr vert="horz" wrap="square" lIns="0" tIns="12065" rIns="0" bIns="0" rtlCol="0">
            <a:spAutoFit/>
          </a:bodyPr>
          <a:lstStyle/>
          <a:p>
            <a:pPr marL="12700" algn="l">
              <a:lnSpc>
                <a:spcPct val="100000"/>
              </a:lnSpc>
              <a:spcBef>
                <a:spcPts val="95"/>
              </a:spcBef>
            </a:pPr>
            <a:r>
              <a:rPr sz="4000" spc="-5" dirty="0">
                <a:solidFill>
                  <a:srgbClr val="3E2582"/>
                </a:solidFill>
                <a:latin typeface="Arial"/>
                <a:cs typeface="Arial"/>
              </a:rPr>
              <a:t>Data </a:t>
            </a:r>
            <a:r>
              <a:rPr sz="4000" spc="-10" dirty="0">
                <a:solidFill>
                  <a:srgbClr val="3E2582"/>
                </a:solidFill>
                <a:latin typeface="Arial"/>
                <a:cs typeface="Arial"/>
              </a:rPr>
              <a:t>model</a:t>
            </a:r>
            <a:r>
              <a:rPr sz="4000" spc="-15" dirty="0">
                <a:solidFill>
                  <a:srgbClr val="3E2582"/>
                </a:solidFill>
                <a:latin typeface="Arial"/>
                <a:cs typeface="Arial"/>
              </a:rPr>
              <a:t> </a:t>
            </a:r>
            <a:r>
              <a:rPr sz="4000" spc="-5" dirty="0">
                <a:solidFill>
                  <a:srgbClr val="3E2582"/>
                </a:solidFill>
                <a:latin typeface="Arial"/>
                <a:cs typeface="Arial"/>
              </a:rPr>
              <a:t>design</a:t>
            </a:r>
            <a:endParaRPr sz="4000" dirty="0">
              <a:latin typeface="Arial"/>
              <a:cs typeface="Arial"/>
            </a:endParaRPr>
          </a:p>
        </p:txBody>
      </p:sp>
      <p:sp>
        <p:nvSpPr>
          <p:cNvPr id="3" name="object 3"/>
          <p:cNvSpPr txBox="1"/>
          <p:nvPr/>
        </p:nvSpPr>
        <p:spPr>
          <a:xfrm>
            <a:off x="1462762" y="1755775"/>
            <a:ext cx="2588260" cy="2305685"/>
          </a:xfrm>
          <a:prstGeom prst="rect">
            <a:avLst/>
          </a:prstGeom>
        </p:spPr>
        <p:txBody>
          <a:bodyPr vert="horz" wrap="square" lIns="0" tIns="102235" rIns="0" bIns="0" rtlCol="0">
            <a:spAutoFit/>
          </a:bodyPr>
          <a:lstStyle/>
          <a:p>
            <a:pPr marL="372110" indent="-359410">
              <a:lnSpc>
                <a:spcPct val="100000"/>
              </a:lnSpc>
              <a:spcBef>
                <a:spcPts val="805"/>
              </a:spcBef>
              <a:buFont typeface="Wingdings" panose="05000000000000000000" pitchFamily="2" charset="2"/>
              <a:buChar char="ü"/>
              <a:tabLst>
                <a:tab pos="372110" algn="l"/>
                <a:tab pos="372745" algn="l"/>
              </a:tabLst>
            </a:pPr>
            <a:r>
              <a:rPr sz="2400" spc="-5" dirty="0">
                <a:latin typeface="Arial"/>
                <a:cs typeface="Arial"/>
              </a:rPr>
              <a:t>Option</a:t>
            </a:r>
            <a:r>
              <a:rPr sz="2400" spc="-10" dirty="0">
                <a:latin typeface="Arial"/>
                <a:cs typeface="Arial"/>
              </a:rPr>
              <a:t> </a:t>
            </a:r>
            <a:r>
              <a:rPr sz="2400" dirty="0">
                <a:latin typeface="Arial"/>
                <a:cs typeface="Arial"/>
              </a:rPr>
              <a:t>Sets</a:t>
            </a:r>
          </a:p>
          <a:p>
            <a:pPr marL="372110" indent="-359410">
              <a:lnSpc>
                <a:spcPct val="100000"/>
              </a:lnSpc>
              <a:spcBef>
                <a:spcPts val="710"/>
              </a:spcBef>
              <a:buFont typeface="Wingdings" panose="05000000000000000000" pitchFamily="2" charset="2"/>
              <a:buChar char="ü"/>
              <a:tabLst>
                <a:tab pos="372110" algn="l"/>
                <a:tab pos="372745" algn="l"/>
              </a:tabLst>
            </a:pPr>
            <a:r>
              <a:rPr sz="2400" spc="-5" dirty="0">
                <a:latin typeface="Arial"/>
                <a:cs typeface="Arial"/>
              </a:rPr>
              <a:t>Entities</a:t>
            </a:r>
            <a:endParaRPr sz="2400" dirty="0">
              <a:latin typeface="Arial"/>
              <a:cs typeface="Arial"/>
            </a:endParaRPr>
          </a:p>
          <a:p>
            <a:pPr marL="372110" indent="-359410">
              <a:lnSpc>
                <a:spcPct val="100000"/>
              </a:lnSpc>
              <a:spcBef>
                <a:spcPts val="710"/>
              </a:spcBef>
              <a:buFont typeface="Wingdings" panose="05000000000000000000" pitchFamily="2" charset="2"/>
              <a:buChar char="ü"/>
              <a:tabLst>
                <a:tab pos="372110" algn="l"/>
                <a:tab pos="372745" algn="l"/>
              </a:tabLst>
            </a:pPr>
            <a:r>
              <a:rPr sz="2400" spc="-5" dirty="0">
                <a:latin typeface="Arial"/>
                <a:cs typeface="Arial"/>
              </a:rPr>
              <a:t>Fields Data</a:t>
            </a:r>
            <a:r>
              <a:rPr sz="2400" spc="-50" dirty="0">
                <a:latin typeface="Arial"/>
                <a:cs typeface="Arial"/>
              </a:rPr>
              <a:t> </a:t>
            </a:r>
            <a:r>
              <a:rPr sz="2400" dirty="0">
                <a:latin typeface="Arial"/>
                <a:cs typeface="Arial"/>
              </a:rPr>
              <a:t>type</a:t>
            </a:r>
          </a:p>
          <a:p>
            <a:pPr marL="372110" indent="-359410">
              <a:lnSpc>
                <a:spcPct val="100000"/>
              </a:lnSpc>
              <a:spcBef>
                <a:spcPts val="720"/>
              </a:spcBef>
              <a:buFont typeface="Wingdings" panose="05000000000000000000" pitchFamily="2" charset="2"/>
              <a:buChar char="ü"/>
              <a:tabLst>
                <a:tab pos="372110" algn="l"/>
                <a:tab pos="372745" algn="l"/>
              </a:tabLst>
            </a:pPr>
            <a:r>
              <a:rPr sz="2400" spc="-5" dirty="0">
                <a:latin typeface="Arial"/>
                <a:cs typeface="Arial"/>
              </a:rPr>
              <a:t>Relationships</a:t>
            </a:r>
            <a:endParaRPr sz="2400" dirty="0">
              <a:latin typeface="Arial"/>
              <a:cs typeface="Arial"/>
            </a:endParaRPr>
          </a:p>
          <a:p>
            <a:pPr marL="372110" indent="-359410">
              <a:lnSpc>
                <a:spcPct val="100000"/>
              </a:lnSpc>
              <a:spcBef>
                <a:spcPts val="710"/>
              </a:spcBef>
              <a:buFont typeface="Wingdings" panose="05000000000000000000" pitchFamily="2" charset="2"/>
              <a:buChar char="ü"/>
              <a:tabLst>
                <a:tab pos="372110" algn="l"/>
                <a:tab pos="372745" algn="l"/>
              </a:tabLst>
            </a:pPr>
            <a:r>
              <a:rPr sz="2400" spc="-5" dirty="0">
                <a:latin typeface="Arial"/>
                <a:cs typeface="Arial"/>
              </a:rPr>
              <a:t>Field</a:t>
            </a:r>
            <a:r>
              <a:rPr sz="2400" spc="5" dirty="0">
                <a:latin typeface="Arial"/>
                <a:cs typeface="Arial"/>
              </a:rPr>
              <a:t> </a:t>
            </a:r>
            <a:r>
              <a:rPr sz="2400" spc="-5" dirty="0">
                <a:latin typeface="Arial"/>
                <a:cs typeface="Arial"/>
              </a:rPr>
              <a:t>mapping</a:t>
            </a:r>
            <a:endParaRPr sz="2400" dirty="0">
              <a:latin typeface="Arial"/>
              <a:cs typeface="Arial"/>
            </a:endParaRPr>
          </a:p>
        </p:txBody>
      </p:sp>
      <p:sp>
        <p:nvSpPr>
          <p:cNvPr id="5" name="object 5"/>
          <p:cNvSpPr/>
          <p:nvPr/>
        </p:nvSpPr>
        <p:spPr>
          <a:xfrm>
            <a:off x="5360847" y="1454606"/>
            <a:ext cx="5818632" cy="3209544"/>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2690969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89F745-1835-44C8-9CD5-3A803F42363D}"/>
              </a:ext>
            </a:extLst>
          </p:cNvPr>
          <p:cNvSpPr/>
          <p:nvPr/>
        </p:nvSpPr>
        <p:spPr>
          <a:xfrm>
            <a:off x="0" y="2014351"/>
            <a:ext cx="7366000" cy="203132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1" i="0" u="none" strike="noStrike" kern="1200" cap="none" spc="0" normalizeH="0" baseline="0" noProof="0" dirty="0">
                <a:ln>
                  <a:noFill/>
                </a:ln>
                <a:solidFill>
                  <a:srgbClr val="7030A0"/>
                </a:solidFill>
                <a:effectLst/>
                <a:uLnTx/>
                <a:uFillTx/>
                <a:latin typeface="Calibri" panose="020F0502020204030204"/>
                <a:ea typeface="+mn-ea"/>
                <a:cs typeface="+mn-cs"/>
              </a:rPr>
              <a:t>Demo</a:t>
            </a:r>
          </a:p>
          <a:p>
            <a:pPr lvl="0" algn="ctr">
              <a:defRPr/>
            </a:pPr>
            <a:r>
              <a:rPr lang="en-US" sz="3600" b="1" dirty="0">
                <a:solidFill>
                  <a:srgbClr val="7030A0"/>
                </a:solidFill>
              </a:rPr>
              <a:t>Build your model-driven app from scratch</a:t>
            </a:r>
            <a:endParaRPr kumimoji="0" lang="en-US" sz="2800" b="1" i="0" u="none" strike="noStrike" kern="1200" cap="none" spc="0" normalizeH="0" baseline="0" noProof="0" dirty="0">
              <a:ln>
                <a:noFill/>
              </a:ln>
              <a:solidFill>
                <a:srgbClr val="7030A0"/>
              </a:solidFill>
              <a:effectLst/>
              <a:uLnTx/>
              <a:uFillTx/>
              <a:latin typeface="Calibri" panose="020F0502020204030204"/>
              <a:ea typeface="+mn-ea"/>
              <a:cs typeface="+mn-cs"/>
            </a:endParaRPr>
          </a:p>
        </p:txBody>
      </p:sp>
      <p:pic>
        <p:nvPicPr>
          <p:cNvPr id="7" name="Picture 6">
            <a:extLst>
              <a:ext uri="{FF2B5EF4-FFF2-40B4-BE49-F238E27FC236}">
                <a16:creationId xmlns:a16="http://schemas.microsoft.com/office/drawing/2014/main" id="{450667ED-F370-42BF-B39A-6D8439AA9CAA}"/>
              </a:ext>
            </a:extLst>
          </p:cNvPr>
          <p:cNvPicPr>
            <a:picLocks noChangeAspect="1"/>
          </p:cNvPicPr>
          <p:nvPr/>
        </p:nvPicPr>
        <p:blipFill>
          <a:blip r:embed="rId3"/>
          <a:stretch>
            <a:fillRect/>
          </a:stretch>
        </p:blipFill>
        <p:spPr>
          <a:xfrm>
            <a:off x="7523747" y="0"/>
            <a:ext cx="6915150" cy="6858000"/>
          </a:xfrm>
          <a:prstGeom prst="rect">
            <a:avLst/>
          </a:prstGeom>
        </p:spPr>
      </p:pic>
    </p:spTree>
    <p:extLst>
      <p:ext uri="{BB962C8B-B14F-4D97-AF65-F5344CB8AC3E}">
        <p14:creationId xmlns:p14="http://schemas.microsoft.com/office/powerpoint/2010/main" val="450581136"/>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60307054"/>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899AF57-5964-437D-90A9-EE3F8D89F10A}"/>
              </a:ext>
            </a:extLst>
          </p:cNvPr>
          <p:cNvSpPr>
            <a:spLocks noGrp="1"/>
          </p:cNvSpPr>
          <p:nvPr>
            <p:ph type="title"/>
          </p:nvPr>
        </p:nvSpPr>
        <p:spPr>
          <a:xfrm>
            <a:off x="539215" y="319314"/>
            <a:ext cx="11333080" cy="648293"/>
          </a:xfrm>
        </p:spPr>
        <p:txBody>
          <a:bodyPr/>
          <a:lstStyle/>
          <a:p>
            <a:r>
              <a:rPr lang="en-AU" sz="3600" spc="-50" dirty="0">
                <a:ln w="3175">
                  <a:noFill/>
                </a:ln>
                <a:solidFill>
                  <a:srgbClr val="1A1A1A"/>
                </a:solidFill>
                <a:latin typeface="Segoe UI Semibold"/>
                <a:ea typeface="+mn-ea"/>
                <a:cs typeface="Segoe UI" pitchFamily="34" charset="0"/>
              </a:rPr>
              <a:t>Continue…</a:t>
            </a:r>
          </a:p>
        </p:txBody>
      </p:sp>
      <p:graphicFrame>
        <p:nvGraphicFramePr>
          <p:cNvPr id="4" name="Content Placeholder 4">
            <a:extLst>
              <a:ext uri="{FF2B5EF4-FFF2-40B4-BE49-F238E27FC236}">
                <a16:creationId xmlns:a16="http://schemas.microsoft.com/office/drawing/2014/main" id="{02B7C3B3-DBB2-44F2-9801-665A6861B7D5}"/>
              </a:ext>
            </a:extLst>
          </p:cNvPr>
          <p:cNvGraphicFramePr>
            <a:graphicFrameLocks/>
          </p:cNvGraphicFramePr>
          <p:nvPr>
            <p:extLst>
              <p:ext uri="{D42A27DB-BD31-4B8C-83A1-F6EECF244321}">
                <p14:modId xmlns:p14="http://schemas.microsoft.com/office/powerpoint/2010/main" val="2954279565"/>
              </p:ext>
            </p:extLst>
          </p:nvPr>
        </p:nvGraphicFramePr>
        <p:xfrm>
          <a:off x="539215" y="1404257"/>
          <a:ext cx="11223248" cy="46863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33730216"/>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89F745-1835-44C8-9CD5-3A803F42363D}"/>
              </a:ext>
            </a:extLst>
          </p:cNvPr>
          <p:cNvSpPr/>
          <p:nvPr/>
        </p:nvSpPr>
        <p:spPr>
          <a:xfrm>
            <a:off x="0" y="2474893"/>
            <a:ext cx="12192000" cy="646331"/>
          </a:xfrm>
          <a:prstGeom prst="rect">
            <a:avLst/>
          </a:prstGeom>
        </p:spPr>
        <p:txBody>
          <a:bodyPr wrap="square">
            <a:spAutoFit/>
          </a:bodyPr>
          <a:lstStyle/>
          <a:p>
            <a:pPr algn="ctr"/>
            <a:r>
              <a:rPr lang="en-US" sz="3600" b="1" dirty="0">
                <a:solidFill>
                  <a:srgbClr val="7030A0"/>
                </a:solidFill>
              </a:rPr>
              <a:t>Day 3: Power Packed Day with Power Model Driven Apps</a:t>
            </a:r>
            <a:endParaRPr lang="en-US" sz="2800" b="1" dirty="0">
              <a:solidFill>
                <a:srgbClr val="7030A0"/>
              </a:solidFill>
            </a:endParaRPr>
          </a:p>
        </p:txBody>
      </p:sp>
    </p:spTree>
    <p:extLst>
      <p:ext uri="{BB962C8B-B14F-4D97-AF65-F5344CB8AC3E}">
        <p14:creationId xmlns:p14="http://schemas.microsoft.com/office/powerpoint/2010/main" val="2803750379"/>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502152" y="552478"/>
            <a:ext cx="4060141" cy="397545"/>
          </a:xfrm>
        </p:spPr>
        <p:txBody>
          <a:bodyPr/>
          <a:lstStyle/>
          <a:p>
            <a:r>
              <a:rPr lang="en-US" sz="3200" dirty="0">
                <a:solidFill>
                  <a:srgbClr val="7030A0"/>
                </a:solidFill>
              </a:rPr>
              <a:t>Agenda</a:t>
            </a:r>
          </a:p>
        </p:txBody>
      </p:sp>
      <p:sp>
        <p:nvSpPr>
          <p:cNvPr id="24" name="Rectangle 23">
            <a:extLst>
              <a:ext uri="{FF2B5EF4-FFF2-40B4-BE49-F238E27FC236}">
                <a16:creationId xmlns:a16="http://schemas.microsoft.com/office/drawing/2014/main" id="{5442E03D-8429-4041-ADF2-C50B8C8F24A4}"/>
              </a:ext>
            </a:extLst>
          </p:cNvPr>
          <p:cNvSpPr/>
          <p:nvPr/>
        </p:nvSpPr>
        <p:spPr>
          <a:xfrm>
            <a:off x="873457" y="1395990"/>
            <a:ext cx="5222543" cy="5143986"/>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marL="342900" lvl="0" indent="-342900" defTabSz="1955800">
              <a:spcBef>
                <a:spcPct val="0"/>
              </a:spcBef>
              <a:spcAft>
                <a:spcPct val="35000"/>
              </a:spcAft>
              <a:buFont typeface="Wingdings" panose="05000000000000000000" pitchFamily="2" charset="2"/>
              <a:buChar char="ü"/>
              <a:defRPr/>
            </a:pPr>
            <a:r>
              <a:rPr lang="en-US" sz="2400" dirty="0">
                <a:solidFill>
                  <a:srgbClr val="2F2F2F"/>
                </a:solidFill>
              </a:rPr>
              <a:t>Let’s talk about data</a:t>
            </a:r>
          </a:p>
          <a:p>
            <a:pPr marL="800100" lvl="1" indent="-342900" defTabSz="1955800">
              <a:spcBef>
                <a:spcPct val="0"/>
              </a:spcBef>
              <a:spcAft>
                <a:spcPct val="35000"/>
              </a:spcAft>
              <a:buFont typeface="Wingdings" panose="05000000000000000000" pitchFamily="2" charset="2"/>
              <a:buChar char="ü"/>
              <a:defRPr/>
            </a:pPr>
            <a:r>
              <a:rPr lang="en-US" sz="2400" dirty="0">
                <a:solidFill>
                  <a:srgbClr val="2F2F2F"/>
                </a:solidFill>
              </a:rPr>
              <a:t>Data</a:t>
            </a:r>
            <a:r>
              <a:rPr lang="en-US" sz="2400" dirty="0">
                <a:solidFill>
                  <a:srgbClr val="2F2F2F"/>
                </a:solidFill>
                <a:sym typeface="Wingdings" panose="05000000000000000000" pitchFamily="2" charset="2"/>
              </a:rPr>
              <a:t> Connectors CDS</a:t>
            </a:r>
          </a:p>
          <a:p>
            <a:pPr marL="342900" indent="-342900" defTabSz="1955800">
              <a:spcBef>
                <a:spcPct val="0"/>
              </a:spcBef>
              <a:spcAft>
                <a:spcPct val="35000"/>
              </a:spcAft>
              <a:buFont typeface="Wingdings" panose="05000000000000000000" pitchFamily="2" charset="2"/>
              <a:buChar char="ü"/>
              <a:defRPr/>
            </a:pPr>
            <a:r>
              <a:rPr lang="en-US" sz="2400" dirty="0">
                <a:solidFill>
                  <a:srgbClr val="2F2F2F"/>
                </a:solidFill>
                <a:sym typeface="Wingdings" panose="05000000000000000000" pitchFamily="2" charset="2"/>
              </a:rPr>
              <a:t>Types of Data</a:t>
            </a:r>
          </a:p>
          <a:p>
            <a:pPr marL="342900" indent="-342900" defTabSz="1955800">
              <a:spcBef>
                <a:spcPct val="0"/>
              </a:spcBef>
              <a:spcAft>
                <a:spcPct val="35000"/>
              </a:spcAft>
              <a:buFont typeface="Wingdings" panose="05000000000000000000" pitchFamily="2" charset="2"/>
              <a:buChar char="ü"/>
              <a:defRPr/>
            </a:pPr>
            <a:r>
              <a:rPr lang="en-US" sz="2400" dirty="0">
                <a:solidFill>
                  <a:srgbClr val="2F2F2F"/>
                </a:solidFill>
                <a:sym typeface="Wingdings" panose="05000000000000000000" pitchFamily="2" charset="2"/>
              </a:rPr>
              <a:t>Common Data Service</a:t>
            </a:r>
          </a:p>
          <a:p>
            <a:pPr marL="342900" indent="-342900" defTabSz="1955800">
              <a:spcBef>
                <a:spcPct val="0"/>
              </a:spcBef>
              <a:spcAft>
                <a:spcPct val="35000"/>
              </a:spcAft>
              <a:buFont typeface="Wingdings" panose="05000000000000000000" pitchFamily="2" charset="2"/>
              <a:buChar char="ü"/>
              <a:defRPr/>
            </a:pPr>
            <a:r>
              <a:rPr lang="en-US" sz="2400" dirty="0">
                <a:solidFill>
                  <a:srgbClr val="2F2F2F"/>
                </a:solidFill>
                <a:sym typeface="Wingdings" panose="05000000000000000000" pitchFamily="2" charset="2"/>
              </a:rPr>
              <a:t>Model-driven Apps</a:t>
            </a:r>
          </a:p>
          <a:p>
            <a:pPr marL="342900" indent="-342900" defTabSz="1955800">
              <a:spcBef>
                <a:spcPct val="0"/>
              </a:spcBef>
              <a:spcAft>
                <a:spcPct val="35000"/>
              </a:spcAft>
              <a:buFont typeface="Wingdings" panose="05000000000000000000" pitchFamily="2" charset="2"/>
              <a:buChar char="ü"/>
              <a:defRPr/>
            </a:pPr>
            <a:r>
              <a:rPr lang="en-US" sz="2400" dirty="0">
                <a:solidFill>
                  <a:srgbClr val="2F2F2F"/>
                </a:solidFill>
                <a:sym typeface="Wingdings" panose="05000000000000000000" pitchFamily="2" charset="2"/>
              </a:rPr>
              <a:t>What type of components can I add?</a:t>
            </a:r>
          </a:p>
          <a:p>
            <a:pPr marL="342900" indent="-342900" defTabSz="1955800">
              <a:spcBef>
                <a:spcPct val="0"/>
              </a:spcBef>
              <a:spcAft>
                <a:spcPct val="35000"/>
              </a:spcAft>
              <a:buFont typeface="Wingdings" panose="05000000000000000000" pitchFamily="2" charset="2"/>
              <a:buChar char="ü"/>
              <a:defRPr/>
            </a:pPr>
            <a:r>
              <a:rPr lang="en-US" sz="2400" dirty="0">
                <a:solidFill>
                  <a:srgbClr val="2F2F2F"/>
                </a:solidFill>
              </a:rPr>
              <a:t>Data model design</a:t>
            </a:r>
          </a:p>
          <a:p>
            <a:pPr marL="342900" lvl="0" indent="-342900" defTabSz="1955800">
              <a:spcBef>
                <a:spcPct val="0"/>
              </a:spcBef>
              <a:spcAft>
                <a:spcPct val="35000"/>
              </a:spcAft>
              <a:buFont typeface="Wingdings" panose="05000000000000000000" pitchFamily="2" charset="2"/>
              <a:buChar char="ü"/>
              <a:defRPr/>
            </a:pPr>
            <a:r>
              <a:rPr lang="en-IN" sz="2400" dirty="0">
                <a:solidFill>
                  <a:srgbClr val="2F2F2F"/>
                </a:solidFill>
              </a:rPr>
              <a:t>Demo</a:t>
            </a:r>
          </a:p>
          <a:p>
            <a:pPr marL="800100" lvl="1" indent="-342900" defTabSz="1955800">
              <a:spcBef>
                <a:spcPct val="0"/>
              </a:spcBef>
              <a:spcAft>
                <a:spcPct val="35000"/>
              </a:spcAft>
              <a:buFont typeface="Wingdings" panose="05000000000000000000" pitchFamily="2" charset="2"/>
              <a:buChar char="ü"/>
              <a:defRPr/>
            </a:pPr>
            <a:r>
              <a:rPr lang="en-GB" sz="2400" dirty="0">
                <a:solidFill>
                  <a:srgbClr val="2F2F2F"/>
                </a:solidFill>
              </a:rPr>
              <a:t>Build your model-driven app from scratch</a:t>
            </a:r>
            <a:endParaRPr lang="en-IN" sz="2400" dirty="0">
              <a:solidFill>
                <a:srgbClr val="2F2F2F"/>
              </a:solidFill>
            </a:endParaRPr>
          </a:p>
          <a:p>
            <a:pPr marL="800100" lvl="1" indent="-342900" defTabSz="1955800">
              <a:spcBef>
                <a:spcPct val="0"/>
              </a:spcBef>
              <a:spcAft>
                <a:spcPct val="35000"/>
              </a:spcAft>
              <a:buFont typeface="Wingdings" panose="05000000000000000000" pitchFamily="2" charset="2"/>
              <a:buChar char="ü"/>
              <a:defRPr/>
            </a:pPr>
            <a:endParaRPr lang="en-IN" sz="2400" dirty="0">
              <a:solidFill>
                <a:srgbClr val="2F2F2F"/>
              </a:solidFill>
            </a:endParaRPr>
          </a:p>
        </p:txBody>
      </p:sp>
      <p:sp>
        <p:nvSpPr>
          <p:cNvPr id="25" name="Rectangle 24">
            <a:extLst>
              <a:ext uri="{FF2B5EF4-FFF2-40B4-BE49-F238E27FC236}">
                <a16:creationId xmlns:a16="http://schemas.microsoft.com/office/drawing/2014/main" id="{EF3D5185-07B2-4EAF-859B-B2F50BB94B7A}"/>
              </a:ext>
            </a:extLst>
          </p:cNvPr>
          <p:cNvSpPr/>
          <p:nvPr/>
        </p:nvSpPr>
        <p:spPr>
          <a:xfrm>
            <a:off x="1876425" y="2962180"/>
            <a:ext cx="4060141" cy="472596"/>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marL="0" marR="0" lvl="0" indent="0" algn="l" defTabSz="1955800" rtl="0" eaLnBrk="1" fontAlgn="auto" latinLnBrk="0" hangingPunct="1">
              <a:lnSpc>
                <a:spcPct val="100000"/>
              </a:lnSpc>
              <a:spcBef>
                <a:spcPct val="0"/>
              </a:spcBef>
              <a:spcAft>
                <a:spcPct val="35000"/>
              </a:spcAft>
              <a:buClrTx/>
              <a:buSzTx/>
              <a:buFontTx/>
              <a:buNone/>
              <a:tabLst/>
              <a:defRPr/>
            </a:pPr>
            <a:endParaRPr kumimoji="0" lang="en-US" sz="2400" b="0" i="0" u="none" strike="noStrike" kern="1200" cap="none" spc="0" normalizeH="0" baseline="0" noProof="0" dirty="0">
              <a:ln>
                <a:noFill/>
              </a:ln>
              <a:solidFill>
                <a:srgbClr val="2F2F2F"/>
              </a:solidFill>
              <a:effectLst/>
              <a:uLnTx/>
              <a:uFillTx/>
              <a:latin typeface="Segoe UI"/>
              <a:ea typeface="+mn-ea"/>
              <a:cs typeface="+mn-cs"/>
            </a:endParaRPr>
          </a:p>
        </p:txBody>
      </p:sp>
      <p:sp>
        <p:nvSpPr>
          <p:cNvPr id="16" name="Oval 15">
            <a:extLst>
              <a:ext uri="{FF2B5EF4-FFF2-40B4-BE49-F238E27FC236}">
                <a16:creationId xmlns:a16="http://schemas.microsoft.com/office/drawing/2014/main" id="{FA231835-8FF7-4A9C-82B8-CE56A4437FE9}"/>
              </a:ext>
              <a:ext uri="{C183D7F6-B498-43B3-948B-1728B52AA6E4}">
                <adec:decorative xmlns:adec="http://schemas.microsoft.com/office/drawing/2017/decorative" val="1"/>
              </a:ext>
            </a:extLst>
          </p:cNvPr>
          <p:cNvSpPr/>
          <p:nvPr/>
        </p:nvSpPr>
        <p:spPr bwMode="auto">
          <a:xfrm>
            <a:off x="482916" y="318024"/>
            <a:ext cx="834670" cy="83466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 name="list_4" title="Icon of a checklist">
            <a:extLst>
              <a:ext uri="{FF2B5EF4-FFF2-40B4-BE49-F238E27FC236}">
                <a16:creationId xmlns:a16="http://schemas.microsoft.com/office/drawing/2014/main" id="{989B91EC-A5DE-48E2-AD79-8E8E857264F3}"/>
              </a:ext>
            </a:extLst>
          </p:cNvPr>
          <p:cNvSpPr>
            <a:spLocks noChangeAspect="1" noEditPoints="1"/>
          </p:cNvSpPr>
          <p:nvPr/>
        </p:nvSpPr>
        <p:spPr bwMode="auto">
          <a:xfrm>
            <a:off x="629675" y="552478"/>
            <a:ext cx="541153" cy="365760"/>
          </a:xfrm>
          <a:custGeom>
            <a:avLst/>
            <a:gdLst>
              <a:gd name="T0" fmla="*/ 90 w 253"/>
              <a:gd name="T1" fmla="*/ 24 h 171"/>
              <a:gd name="T2" fmla="*/ 253 w 253"/>
              <a:gd name="T3" fmla="*/ 24 h 171"/>
              <a:gd name="T4" fmla="*/ 90 w 253"/>
              <a:gd name="T5" fmla="*/ 73 h 171"/>
              <a:gd name="T6" fmla="*/ 253 w 253"/>
              <a:gd name="T7" fmla="*/ 73 h 171"/>
              <a:gd name="T8" fmla="*/ 90 w 253"/>
              <a:gd name="T9" fmla="*/ 121 h 171"/>
              <a:gd name="T10" fmla="*/ 253 w 253"/>
              <a:gd name="T11" fmla="*/ 121 h 171"/>
              <a:gd name="T12" fmla="*/ 90 w 253"/>
              <a:gd name="T13" fmla="*/ 171 h 171"/>
              <a:gd name="T14" fmla="*/ 253 w 253"/>
              <a:gd name="T15" fmla="*/ 171 h 171"/>
              <a:gd name="T16" fmla="*/ 0 w 253"/>
              <a:gd name="T17" fmla="*/ 23 h 171"/>
              <a:gd name="T18" fmla="*/ 17 w 253"/>
              <a:gd name="T19" fmla="*/ 40 h 171"/>
              <a:gd name="T20" fmla="*/ 58 w 253"/>
              <a:gd name="T21" fmla="*/ 0 h 171"/>
              <a:gd name="T22" fmla="*/ 0 w 253"/>
              <a:gd name="T23" fmla="*/ 121 h 171"/>
              <a:gd name="T24" fmla="*/ 17 w 253"/>
              <a:gd name="T25" fmla="*/ 138 h 171"/>
              <a:gd name="T26" fmla="*/ 58 w 253"/>
              <a:gd name="T27" fmla="*/ 98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3" h="171">
                <a:moveTo>
                  <a:pt x="90" y="24"/>
                </a:moveTo>
                <a:lnTo>
                  <a:pt x="253" y="24"/>
                </a:lnTo>
                <a:moveTo>
                  <a:pt x="90" y="73"/>
                </a:moveTo>
                <a:lnTo>
                  <a:pt x="253" y="73"/>
                </a:lnTo>
                <a:moveTo>
                  <a:pt x="90" y="121"/>
                </a:moveTo>
                <a:lnTo>
                  <a:pt x="253" y="121"/>
                </a:lnTo>
                <a:moveTo>
                  <a:pt x="90" y="171"/>
                </a:moveTo>
                <a:lnTo>
                  <a:pt x="253" y="171"/>
                </a:lnTo>
                <a:moveTo>
                  <a:pt x="0" y="23"/>
                </a:moveTo>
                <a:lnTo>
                  <a:pt x="17" y="40"/>
                </a:lnTo>
                <a:lnTo>
                  <a:pt x="58" y="0"/>
                </a:lnTo>
                <a:moveTo>
                  <a:pt x="0" y="121"/>
                </a:moveTo>
                <a:lnTo>
                  <a:pt x="17" y="138"/>
                </a:lnTo>
                <a:lnTo>
                  <a:pt x="58" y="98"/>
                </a:lnTo>
              </a:path>
            </a:pathLst>
          </a:custGeom>
          <a:noFill/>
          <a:ln w="19050" cap="flat">
            <a:solidFill>
              <a:srgbClr val="4C53B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7030A0"/>
              </a:solidFill>
              <a:effectLst/>
              <a:uLnTx/>
              <a:uFillTx/>
              <a:latin typeface="Segoe UI"/>
              <a:ea typeface="+mn-ea"/>
              <a:cs typeface="+mn-cs"/>
            </a:endParaRPr>
          </a:p>
        </p:txBody>
      </p:sp>
      <p:pic>
        <p:nvPicPr>
          <p:cNvPr id="20" name="Picture 19" descr="A group of people sitting at a table&#10;&#10;Description automatically generated">
            <a:extLst>
              <a:ext uri="{FF2B5EF4-FFF2-40B4-BE49-F238E27FC236}">
                <a16:creationId xmlns:a16="http://schemas.microsoft.com/office/drawing/2014/main" id="{17E7ACF8-9755-4938-935F-40DDF6D8BAD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548511" y="0"/>
            <a:ext cx="5643488" cy="6858000"/>
          </a:xfrm>
          <a:prstGeom prst="rect">
            <a:avLst/>
          </a:prstGeom>
        </p:spPr>
      </p:pic>
      <p:sp>
        <p:nvSpPr>
          <p:cNvPr id="2" name="Rectangle 1">
            <a:extLst>
              <a:ext uri="{FF2B5EF4-FFF2-40B4-BE49-F238E27FC236}">
                <a16:creationId xmlns:a16="http://schemas.microsoft.com/office/drawing/2014/main" id="{1F7A16A1-BC88-4847-A8CA-38EA9D4BFF22}"/>
              </a:ext>
              <a:ext uri="{C183D7F6-B498-43B3-948B-1728B52AA6E4}">
                <adec:decorative xmlns:adec="http://schemas.microsoft.com/office/drawing/2017/decorative" val="1"/>
              </a:ext>
            </a:extLst>
          </p:cNvPr>
          <p:cNvSpPr/>
          <p:nvPr/>
        </p:nvSpPr>
        <p:spPr>
          <a:xfrm>
            <a:off x="5974813" y="3244334"/>
            <a:ext cx="242374"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 </a:t>
            </a: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Tree>
    <p:extLst>
      <p:ext uri="{BB962C8B-B14F-4D97-AF65-F5344CB8AC3E}">
        <p14:creationId xmlns:p14="http://schemas.microsoft.com/office/powerpoint/2010/main" val="88040504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 name="GREY GLOW">
            <a:extLst>
              <a:ext uri="{FF2B5EF4-FFF2-40B4-BE49-F238E27FC236}">
                <a16:creationId xmlns:a16="http://schemas.microsoft.com/office/drawing/2014/main" id="{C30D8E7E-055A-4267-9821-4FFE66A930AD}"/>
              </a:ext>
              <a:ext uri="{C183D7F6-B498-43B3-948B-1728B52AA6E4}">
                <adec:decorative xmlns:adec="http://schemas.microsoft.com/office/drawing/2017/decorative" val="1"/>
              </a:ext>
            </a:extLst>
          </p:cNvPr>
          <p:cNvSpPr/>
          <p:nvPr/>
        </p:nvSpPr>
        <p:spPr bwMode="auto">
          <a:xfrm>
            <a:off x="5096203" y="2665876"/>
            <a:ext cx="1990440" cy="1872763"/>
          </a:xfrm>
          <a:prstGeom prst="ellipse">
            <a:avLst/>
          </a:prstGeom>
          <a:gradFill flip="none" rotWithShape="1">
            <a:gsLst>
              <a:gs pos="44000">
                <a:srgbClr val="E7E6E6"/>
              </a:gs>
              <a:gs pos="100000">
                <a:srgbClr val="E7E6E6">
                  <a:alpha val="0"/>
                </a:srgbClr>
              </a:gs>
            </a:gsLst>
            <a:path path="shape">
              <a:fillToRect l="50000" t="50000" r="50000" b="50000"/>
            </a:path>
            <a:tileRect/>
          </a:gradFill>
          <a:ln w="9525" cap="flat" cmpd="sng" algn="ctr">
            <a:noFill/>
            <a:prstDash val="solid"/>
            <a:headEnd type="none" w="med" len="med"/>
            <a:tailEnd type="none" w="med" len="med"/>
          </a:ln>
          <a:effectLst/>
          <a:scene3d>
            <a:camera prst="perspectiveFront"/>
            <a:lightRig rig="threePt" dir="t"/>
          </a:scene3d>
        </p:spPr>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0" marR="0" lvl="0" indent="0" algn="l" defTabSz="932483" rtl="0" eaLnBrk="1" fontAlgn="base" latinLnBrk="0" hangingPunct="1">
              <a:lnSpc>
                <a:spcPct val="100000"/>
              </a:lnSpc>
              <a:spcBef>
                <a:spcPct val="0"/>
              </a:spcBef>
              <a:spcAft>
                <a:spcPct val="0"/>
              </a:spcAft>
              <a:buClrTx/>
              <a:buSzTx/>
              <a:buFontTx/>
              <a:buNone/>
              <a:tabLst/>
              <a:defRPr/>
            </a:pPr>
            <a:endParaRPr kumimoji="0" lang="de-DE" sz="2400" b="0" i="0" u="none" strike="noStrike" kern="0" cap="none" spc="0" normalizeH="0" baseline="0" noProof="0">
              <a:ln>
                <a:noFill/>
              </a:ln>
              <a:gradFill>
                <a:gsLst>
                  <a:gs pos="83000">
                    <a:srgbClr val="0078D4"/>
                  </a:gs>
                  <a:gs pos="100000">
                    <a:srgbClr val="0078D4"/>
                  </a:gs>
                </a:gsLst>
                <a:lin ang="5400000" scaled="1"/>
              </a:gradFill>
              <a:effectLst/>
              <a:uLnTx/>
              <a:uFillTx/>
              <a:latin typeface="Segoe UI"/>
              <a:ea typeface="Segoe UI" pitchFamily="34" charset="0"/>
              <a:cs typeface="Segoe UI" pitchFamily="34" charset="0"/>
            </a:endParaRPr>
          </a:p>
        </p:txBody>
      </p:sp>
      <p:grpSp>
        <p:nvGrpSpPr>
          <p:cNvPr id="111" name="CLOVER BASE" descr="Clover shape">
            <a:extLst>
              <a:ext uri="{FF2B5EF4-FFF2-40B4-BE49-F238E27FC236}">
                <a16:creationId xmlns:a16="http://schemas.microsoft.com/office/drawing/2014/main" id="{E348A26C-3205-4A3F-9A42-6E9D073B4C82}"/>
              </a:ext>
            </a:extLst>
          </p:cNvPr>
          <p:cNvGrpSpPr/>
          <p:nvPr/>
        </p:nvGrpSpPr>
        <p:grpSpPr>
          <a:xfrm>
            <a:off x="3395701" y="1083384"/>
            <a:ext cx="5393581" cy="5165830"/>
            <a:chOff x="3316587" y="1308960"/>
            <a:chExt cx="5393581" cy="5165830"/>
          </a:xfrm>
          <a:scene3d>
            <a:camera prst="perspectiveFront"/>
            <a:lightRig rig="threePt" dir="t"/>
          </a:scene3d>
        </p:grpSpPr>
        <p:grpSp>
          <p:nvGrpSpPr>
            <p:cNvPr id="112" name="Group 111">
              <a:extLst>
                <a:ext uri="{FF2B5EF4-FFF2-40B4-BE49-F238E27FC236}">
                  <a16:creationId xmlns:a16="http://schemas.microsoft.com/office/drawing/2014/main" id="{83DD21A3-1C11-42D2-BABC-FACE38FCF073}"/>
                </a:ext>
              </a:extLst>
            </p:cNvPr>
            <p:cNvGrpSpPr/>
            <p:nvPr/>
          </p:nvGrpSpPr>
          <p:grpSpPr>
            <a:xfrm>
              <a:off x="5029116" y="3823067"/>
              <a:ext cx="1966104" cy="2651723"/>
              <a:chOff x="5029116" y="3823067"/>
              <a:chExt cx="1966104" cy="2651723"/>
            </a:xfrm>
          </p:grpSpPr>
          <p:sp>
            <p:nvSpPr>
              <p:cNvPr id="130" name="Top Clover Top">
                <a:extLst>
                  <a:ext uri="{FF2B5EF4-FFF2-40B4-BE49-F238E27FC236}">
                    <a16:creationId xmlns:a16="http://schemas.microsoft.com/office/drawing/2014/main" id="{6B918472-0A20-42C9-9720-B33C10011DF7}"/>
                  </a:ext>
                </a:extLst>
              </p:cNvPr>
              <p:cNvSpPr/>
              <p:nvPr/>
            </p:nvSpPr>
            <p:spPr>
              <a:xfrm rot="5400000" flipH="1">
                <a:off x="5148102" y="4627673"/>
                <a:ext cx="2651723" cy="1042512"/>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sp>
            <p:nvSpPr>
              <p:cNvPr id="131" name="Top Clover bottom">
                <a:extLst>
                  <a:ext uri="{FF2B5EF4-FFF2-40B4-BE49-F238E27FC236}">
                    <a16:creationId xmlns:a16="http://schemas.microsoft.com/office/drawing/2014/main" id="{0EA80312-92AB-48C1-ACA2-2766177F7254}"/>
                  </a:ext>
                </a:extLst>
              </p:cNvPr>
              <p:cNvSpPr/>
              <p:nvPr/>
            </p:nvSpPr>
            <p:spPr>
              <a:xfrm rot="5400000" flipH="1" flipV="1">
                <a:off x="4224510" y="4627673"/>
                <a:ext cx="2651723" cy="1042512"/>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grpSp>
        <p:grpSp>
          <p:nvGrpSpPr>
            <p:cNvPr id="113" name="Group 112">
              <a:extLst>
                <a:ext uri="{FF2B5EF4-FFF2-40B4-BE49-F238E27FC236}">
                  <a16:creationId xmlns:a16="http://schemas.microsoft.com/office/drawing/2014/main" id="{10172223-99EB-4FD0-B9E1-787841A2AC41}"/>
                </a:ext>
              </a:extLst>
            </p:cNvPr>
            <p:cNvGrpSpPr/>
            <p:nvPr/>
          </p:nvGrpSpPr>
          <p:grpSpPr>
            <a:xfrm>
              <a:off x="3316587" y="2831785"/>
              <a:ext cx="2770826" cy="2116462"/>
              <a:chOff x="3316587" y="2831785"/>
              <a:chExt cx="2770826" cy="2116462"/>
            </a:xfrm>
          </p:grpSpPr>
          <p:sp>
            <p:nvSpPr>
              <p:cNvPr id="128" name="Left Clover Top">
                <a:extLst>
                  <a:ext uri="{FF2B5EF4-FFF2-40B4-BE49-F238E27FC236}">
                    <a16:creationId xmlns:a16="http://schemas.microsoft.com/office/drawing/2014/main" id="{A50812C4-A2A0-479F-924C-ABD027C1BFDC}"/>
                  </a:ext>
                </a:extLst>
              </p:cNvPr>
              <p:cNvSpPr/>
              <p:nvPr/>
            </p:nvSpPr>
            <p:spPr>
              <a:xfrm>
                <a:off x="3316587" y="2831785"/>
                <a:ext cx="2770826" cy="1122238"/>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sp>
            <p:nvSpPr>
              <p:cNvPr id="129" name="Left Clover bottom">
                <a:extLst>
                  <a:ext uri="{FF2B5EF4-FFF2-40B4-BE49-F238E27FC236}">
                    <a16:creationId xmlns:a16="http://schemas.microsoft.com/office/drawing/2014/main" id="{2E84D96C-E719-45CA-9518-F769A3E5CE3E}"/>
                  </a:ext>
                </a:extLst>
              </p:cNvPr>
              <p:cNvSpPr/>
              <p:nvPr/>
            </p:nvSpPr>
            <p:spPr>
              <a:xfrm flipV="1">
                <a:off x="3316587" y="3826009"/>
                <a:ext cx="2770826" cy="1122238"/>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grpSp>
        <p:grpSp>
          <p:nvGrpSpPr>
            <p:cNvPr id="117" name="Group 116">
              <a:extLst>
                <a:ext uri="{FF2B5EF4-FFF2-40B4-BE49-F238E27FC236}">
                  <a16:creationId xmlns:a16="http://schemas.microsoft.com/office/drawing/2014/main" id="{78CCC12B-2273-4CC8-BDF9-EC66B37C5DB9}"/>
                </a:ext>
              </a:extLst>
            </p:cNvPr>
            <p:cNvGrpSpPr/>
            <p:nvPr/>
          </p:nvGrpSpPr>
          <p:grpSpPr>
            <a:xfrm>
              <a:off x="5939312" y="2829753"/>
              <a:ext cx="2770856" cy="2109540"/>
              <a:chOff x="5939312" y="2829753"/>
              <a:chExt cx="2770856" cy="2109540"/>
            </a:xfrm>
          </p:grpSpPr>
          <p:sp>
            <p:nvSpPr>
              <p:cNvPr id="124" name="Right Clover Top">
                <a:extLst>
                  <a:ext uri="{FF2B5EF4-FFF2-40B4-BE49-F238E27FC236}">
                    <a16:creationId xmlns:a16="http://schemas.microsoft.com/office/drawing/2014/main" id="{CC153937-F630-4465-B9B5-AB3188495201}"/>
                  </a:ext>
                </a:extLst>
              </p:cNvPr>
              <p:cNvSpPr/>
              <p:nvPr/>
            </p:nvSpPr>
            <p:spPr>
              <a:xfrm flipH="1">
                <a:off x="5939342" y="2829753"/>
                <a:ext cx="2770826" cy="1122238"/>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sp>
            <p:nvSpPr>
              <p:cNvPr id="127" name="Right Clover bottom">
                <a:extLst>
                  <a:ext uri="{FF2B5EF4-FFF2-40B4-BE49-F238E27FC236}">
                    <a16:creationId xmlns:a16="http://schemas.microsoft.com/office/drawing/2014/main" id="{B0449CCF-9682-47E6-94C7-77661D6BD317}"/>
                  </a:ext>
                </a:extLst>
              </p:cNvPr>
              <p:cNvSpPr/>
              <p:nvPr/>
            </p:nvSpPr>
            <p:spPr>
              <a:xfrm flipH="1" flipV="1">
                <a:off x="5939312" y="3817055"/>
                <a:ext cx="2770826" cy="1122238"/>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grpSp>
        <p:grpSp>
          <p:nvGrpSpPr>
            <p:cNvPr id="118" name="Group 117">
              <a:extLst>
                <a:ext uri="{FF2B5EF4-FFF2-40B4-BE49-F238E27FC236}">
                  <a16:creationId xmlns:a16="http://schemas.microsoft.com/office/drawing/2014/main" id="{AEDCE41D-3C71-4CB0-919B-FC5EFA2C1F83}"/>
                </a:ext>
              </a:extLst>
            </p:cNvPr>
            <p:cNvGrpSpPr/>
            <p:nvPr/>
          </p:nvGrpSpPr>
          <p:grpSpPr>
            <a:xfrm>
              <a:off x="5031927" y="1308960"/>
              <a:ext cx="1966102" cy="2651723"/>
              <a:chOff x="5031927" y="1308960"/>
              <a:chExt cx="1966102" cy="2651723"/>
            </a:xfrm>
          </p:grpSpPr>
          <p:sp>
            <p:nvSpPr>
              <p:cNvPr id="119" name="Top Clover Top">
                <a:extLst>
                  <a:ext uri="{FF2B5EF4-FFF2-40B4-BE49-F238E27FC236}">
                    <a16:creationId xmlns:a16="http://schemas.microsoft.com/office/drawing/2014/main" id="{4C776257-5C04-473C-93B3-7E075ED6C2E4}"/>
                  </a:ext>
                </a:extLst>
              </p:cNvPr>
              <p:cNvSpPr/>
              <p:nvPr/>
            </p:nvSpPr>
            <p:spPr>
              <a:xfrm rot="16200000" flipH="1">
                <a:off x="4227321" y="2113566"/>
                <a:ext cx="2651723" cy="1042511"/>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sp>
            <p:nvSpPr>
              <p:cNvPr id="123" name="Top Clover bottom">
                <a:extLst>
                  <a:ext uri="{FF2B5EF4-FFF2-40B4-BE49-F238E27FC236}">
                    <a16:creationId xmlns:a16="http://schemas.microsoft.com/office/drawing/2014/main" id="{ADD3DB37-736E-4F31-A94A-FD037B93BA49}"/>
                  </a:ext>
                </a:extLst>
              </p:cNvPr>
              <p:cNvSpPr/>
              <p:nvPr/>
            </p:nvSpPr>
            <p:spPr>
              <a:xfrm rot="16200000" flipH="1" flipV="1">
                <a:off x="5150912" y="2113566"/>
                <a:ext cx="2651723" cy="1042511"/>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grpSp>
      </p:grpSp>
      <p:sp>
        <p:nvSpPr>
          <p:cNvPr id="148" name="Engage">
            <a:extLst>
              <a:ext uri="{FF2B5EF4-FFF2-40B4-BE49-F238E27FC236}">
                <a16:creationId xmlns:a16="http://schemas.microsoft.com/office/drawing/2014/main" id="{9D9BF839-7FDF-4255-8AD0-A017B53583E3}"/>
              </a:ext>
            </a:extLst>
          </p:cNvPr>
          <p:cNvSpPr txBox="1">
            <a:spLocks/>
          </p:cNvSpPr>
          <p:nvPr/>
        </p:nvSpPr>
        <p:spPr>
          <a:xfrm>
            <a:off x="2891796" y="3565968"/>
            <a:ext cx="347852" cy="276999"/>
          </a:xfrm>
          <a:prstGeom prst="rect">
            <a:avLst/>
          </a:prstGeom>
        </p:spPr>
        <p:txBody>
          <a:bodyPr vert="horz" wrap="none" lIns="0" tIns="0" rIns="0" bIns="0" rtlCol="0" anchor="ctr">
            <a:spAutoFit/>
          </a:bodyPr>
          <a:lstStyle>
            <a:defPPr>
              <a:defRPr lang="en-US"/>
            </a:defPPr>
            <a:lvl1pPr marR="0" indent="0" algn="r"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D83B01"/>
                </a:solidFill>
                <a:effectLst/>
                <a:uLnTx/>
                <a:uFillTx/>
                <a:latin typeface="Segoe UI Semibold" panose="020B0702040204020203" pitchFamily="34" charset="0"/>
                <a:ea typeface="+mn-ea"/>
                <a:cs typeface="Segoe UI Semibold" panose="020B0702040204020203" pitchFamily="34" charset="0"/>
              </a:rPr>
              <a:t>Act</a:t>
            </a:r>
          </a:p>
        </p:txBody>
      </p:sp>
      <p:sp>
        <p:nvSpPr>
          <p:cNvPr id="149" name="Optimize">
            <a:extLst>
              <a:ext uri="{FF2B5EF4-FFF2-40B4-BE49-F238E27FC236}">
                <a16:creationId xmlns:a16="http://schemas.microsoft.com/office/drawing/2014/main" id="{52210F53-D92A-45B2-8B98-D7B21D5EBB44}"/>
              </a:ext>
            </a:extLst>
          </p:cNvPr>
          <p:cNvSpPr txBox="1">
            <a:spLocks/>
          </p:cNvSpPr>
          <p:nvPr/>
        </p:nvSpPr>
        <p:spPr>
          <a:xfrm>
            <a:off x="5811287" y="6270237"/>
            <a:ext cx="575479" cy="276999"/>
          </a:xfrm>
          <a:prstGeom prst="rect">
            <a:avLst/>
          </a:prstGeom>
        </p:spPr>
        <p:txBody>
          <a:bodyPr vert="horz" wrap="none" lIns="0" tIns="0" rIns="0" bIns="0" rtlCol="0" anchor="ctr">
            <a:spAutoFit/>
          </a:bodyPr>
          <a:lstStyle>
            <a:defPPr>
              <a:defRPr lang="en-US"/>
            </a:defPPr>
            <a:lvl1pPr marR="0" indent="0"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D83B01"/>
                </a:solidFill>
                <a:effectLst/>
                <a:uLnTx/>
                <a:uFillTx/>
                <a:latin typeface="Segoe UI Semibold" panose="020B0702040204020203" pitchFamily="34" charset="0"/>
                <a:ea typeface="+mn-ea"/>
                <a:cs typeface="Segoe UI Semibold" panose="020B0702040204020203" pitchFamily="34" charset="0"/>
              </a:rPr>
              <a:t>Learn</a:t>
            </a:r>
          </a:p>
        </p:txBody>
      </p:sp>
      <p:sp>
        <p:nvSpPr>
          <p:cNvPr id="150" name="Transform">
            <a:extLst>
              <a:ext uri="{FF2B5EF4-FFF2-40B4-BE49-F238E27FC236}">
                <a16:creationId xmlns:a16="http://schemas.microsoft.com/office/drawing/2014/main" id="{EFB4F090-3535-491A-AEE1-86C62C9A9BD8}"/>
              </a:ext>
            </a:extLst>
          </p:cNvPr>
          <p:cNvSpPr txBox="1">
            <a:spLocks/>
          </p:cNvSpPr>
          <p:nvPr/>
        </p:nvSpPr>
        <p:spPr>
          <a:xfrm>
            <a:off x="8957290" y="3451448"/>
            <a:ext cx="1040862" cy="276999"/>
          </a:xfrm>
          <a:prstGeom prst="rect">
            <a:avLst/>
          </a:prstGeom>
        </p:spPr>
        <p:txBody>
          <a:bodyPr vert="horz" wrap="none" lIns="0" tIns="0" rIns="0" bIns="0" rtlCol="0" anchor="ctr">
            <a:spAutoFit/>
          </a:bodyPr>
          <a:lstStyle>
            <a:defPPr>
              <a:defRPr lang="en-US"/>
            </a:defPPr>
            <a:lvl1pPr marR="0" indent="0"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D83B01"/>
                </a:solidFill>
                <a:effectLst/>
                <a:uLnTx/>
                <a:uFillTx/>
                <a:latin typeface="Segoe UI Semibold" panose="020B0702040204020203" pitchFamily="34" charset="0"/>
                <a:ea typeface="+mn-ea"/>
                <a:cs typeface="Segoe UI Semibold" panose="020B0702040204020203" pitchFamily="34" charset="0"/>
              </a:rPr>
              <a:t>Automate</a:t>
            </a:r>
          </a:p>
        </p:txBody>
      </p:sp>
      <p:sp>
        <p:nvSpPr>
          <p:cNvPr id="211" name="Empower">
            <a:extLst>
              <a:ext uri="{FF2B5EF4-FFF2-40B4-BE49-F238E27FC236}">
                <a16:creationId xmlns:a16="http://schemas.microsoft.com/office/drawing/2014/main" id="{8FD34CFF-A557-4B72-B9F1-3C5A520BE31B}"/>
              </a:ext>
            </a:extLst>
          </p:cNvPr>
          <p:cNvSpPr txBox="1">
            <a:spLocks/>
          </p:cNvSpPr>
          <p:nvPr/>
        </p:nvSpPr>
        <p:spPr>
          <a:xfrm>
            <a:off x="5615974" y="740388"/>
            <a:ext cx="819135" cy="276999"/>
          </a:xfrm>
          <a:prstGeom prst="rect">
            <a:avLst/>
          </a:prstGeom>
        </p:spPr>
        <p:txBody>
          <a:bodyPr vert="horz" wrap="none" lIns="0" tIns="0" rIns="0" bIns="0" rtlCol="0" anchor="ctr">
            <a:spAutoFit/>
          </a:bodyPr>
          <a:lstStyle>
            <a:defPPr>
              <a:defRPr lang="en-US"/>
            </a:defPPr>
            <a:lvl1pPr marR="0" indent="0" algn="r"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D83B01"/>
                </a:solidFill>
                <a:effectLst/>
                <a:uLnTx/>
                <a:uFillTx/>
                <a:latin typeface="Segoe UI Semibold" panose="020B0702040204020203" pitchFamily="34" charset="0"/>
                <a:ea typeface="+mn-ea"/>
                <a:cs typeface="Segoe UI Semibold" panose="020B0702040204020203" pitchFamily="34" charset="0"/>
              </a:rPr>
              <a:t>Analyze</a:t>
            </a:r>
          </a:p>
        </p:txBody>
      </p:sp>
      <p:grpSp>
        <p:nvGrpSpPr>
          <p:cNvPr id="268" name="DATA" descr="Data circle">
            <a:extLst>
              <a:ext uri="{FF2B5EF4-FFF2-40B4-BE49-F238E27FC236}">
                <a16:creationId xmlns:a16="http://schemas.microsoft.com/office/drawing/2014/main" id="{329107DB-FB2F-44E0-9CF1-84075B1A67FB}"/>
              </a:ext>
            </a:extLst>
          </p:cNvPr>
          <p:cNvGrpSpPr/>
          <p:nvPr/>
        </p:nvGrpSpPr>
        <p:grpSpPr>
          <a:xfrm>
            <a:off x="5482706" y="3019926"/>
            <a:ext cx="1191897" cy="1188720"/>
            <a:chOff x="5745459" y="3239555"/>
            <a:chExt cx="734922" cy="734922"/>
          </a:xfrm>
          <a:scene3d>
            <a:camera prst="perspectiveFront"/>
            <a:lightRig rig="threePt" dir="t"/>
          </a:scene3d>
        </p:grpSpPr>
        <p:sp>
          <p:nvSpPr>
            <p:cNvPr id="269" name="circle1">
              <a:extLst>
                <a:ext uri="{FF2B5EF4-FFF2-40B4-BE49-F238E27FC236}">
                  <a16:creationId xmlns:a16="http://schemas.microsoft.com/office/drawing/2014/main" id="{4373D4A7-C765-4156-B13D-546D02D3D114}"/>
                </a:ext>
              </a:extLst>
            </p:cNvPr>
            <p:cNvSpPr/>
            <p:nvPr/>
          </p:nvSpPr>
          <p:spPr bwMode="auto">
            <a:xfrm flipH="1">
              <a:off x="5745459" y="3239555"/>
              <a:ext cx="734922" cy="734922"/>
            </a:xfrm>
            <a:prstGeom prst="ellipse">
              <a:avLst/>
            </a:prstGeom>
            <a:solidFill>
              <a:sysClr val="window" lastClr="FFFFFF"/>
            </a:solidFill>
            <a:ln w="57150" cap="flat" cmpd="sng" algn="ctr">
              <a:noFill/>
              <a:prstDash val="solid"/>
            </a:ln>
            <a:effectLst>
              <a:outerShdw blurRad="254000" dist="50800" dir="2700000" sx="101000" sy="101000" algn="tl" rotWithShape="0">
                <a:prstClr val="black">
                  <a:alpha val="35000"/>
                </a:prstClr>
              </a:outerShdw>
            </a:effectLst>
            <a:sp3d>
              <a:bevelB h="0"/>
            </a:sp3d>
          </p:spPr>
          <p:txBody>
            <a:bodyPr vert="horz" wrap="square" lIns="0" tIns="46630" rIns="0" bIns="46630" numCol="1" rtlCol="0" anchor="ctr" anchorCtr="0" compatLnSpc="1">
              <a:prstTxWarp prst="textNoShape">
                <a:avLst/>
              </a:prstTxWarp>
            </a:bodyPr>
            <a:lstStyle/>
            <a:p>
              <a:pPr marL="0" marR="0" lvl="0" indent="0" algn="ctr" defTabSz="932256" rtl="0" eaLnBrk="1" fontAlgn="base" latinLnBrk="0" hangingPunct="1">
                <a:lnSpc>
                  <a:spcPct val="100000"/>
                </a:lnSpc>
                <a:spcBef>
                  <a:spcPct val="0"/>
                </a:spcBef>
                <a:spcAft>
                  <a:spcPct val="0"/>
                </a:spcAft>
                <a:buClrTx/>
                <a:buSzTx/>
                <a:buFontTx/>
                <a:buNone/>
                <a:tabLst/>
                <a:defRPr/>
              </a:pPr>
              <a:endParaRPr kumimoji="0" lang="en-US" sz="4400" b="0" i="0" u="none" strike="noStrike" kern="0" cap="none" spc="0" normalizeH="0" baseline="0" noProof="0">
                <a:ln>
                  <a:noFill/>
                </a:ln>
                <a:gradFill>
                  <a:gsLst>
                    <a:gs pos="0">
                      <a:srgbClr val="FFFFFF"/>
                    </a:gs>
                    <a:gs pos="100000">
                      <a:srgbClr val="FFFFFF"/>
                    </a:gs>
                  </a:gsLst>
                  <a:lin ang="5400000" scaled="0"/>
                </a:gradFill>
                <a:effectLst/>
                <a:uLnTx/>
                <a:uFillTx/>
                <a:latin typeface="SegoeUI"/>
                <a:ea typeface="+mn-ea"/>
                <a:cs typeface="+mn-cs"/>
              </a:endParaRPr>
            </a:p>
          </p:txBody>
        </p:sp>
        <p:sp>
          <p:nvSpPr>
            <p:cNvPr id="272" name="Freeform: Shape 271">
              <a:extLst>
                <a:ext uri="{FF2B5EF4-FFF2-40B4-BE49-F238E27FC236}">
                  <a16:creationId xmlns:a16="http://schemas.microsoft.com/office/drawing/2014/main" id="{1D7B5FD3-020D-4A92-A3A3-B852AFB4D191}"/>
                </a:ext>
              </a:extLst>
            </p:cNvPr>
            <p:cNvSpPr/>
            <p:nvPr/>
          </p:nvSpPr>
          <p:spPr bwMode="auto">
            <a:xfrm>
              <a:off x="5938757" y="3543576"/>
              <a:ext cx="348326" cy="126880"/>
            </a:xfrm>
            <a:custGeom>
              <a:avLst/>
              <a:gdLst/>
              <a:ahLst/>
              <a:cxnLst/>
              <a:rect l="l" t="t" r="r" b="b"/>
              <a:pathLst>
                <a:path w="893564" h="325487">
                  <a:moveTo>
                    <a:pt x="843558" y="207839"/>
                  </a:moveTo>
                  <a:lnTo>
                    <a:pt x="795561" y="214536"/>
                  </a:lnTo>
                  <a:cubicBezTo>
                    <a:pt x="780678" y="216471"/>
                    <a:pt x="769479" y="220080"/>
                    <a:pt x="761963" y="225363"/>
                  </a:cubicBezTo>
                  <a:cubicBezTo>
                    <a:pt x="754447" y="230647"/>
                    <a:pt x="750689" y="239911"/>
                    <a:pt x="750689" y="253157"/>
                  </a:cubicBezTo>
                  <a:cubicBezTo>
                    <a:pt x="750689" y="262831"/>
                    <a:pt x="754149" y="270756"/>
                    <a:pt x="761070" y="276932"/>
                  </a:cubicBezTo>
                  <a:cubicBezTo>
                    <a:pt x="767990" y="283109"/>
                    <a:pt x="777255" y="286197"/>
                    <a:pt x="788864" y="286197"/>
                  </a:cubicBezTo>
                  <a:cubicBezTo>
                    <a:pt x="804639" y="286197"/>
                    <a:pt x="817699" y="280653"/>
                    <a:pt x="828043" y="269565"/>
                  </a:cubicBezTo>
                  <a:cubicBezTo>
                    <a:pt x="838386" y="258478"/>
                    <a:pt x="843558" y="244525"/>
                    <a:pt x="843558" y="227707"/>
                  </a:cubicBezTo>
                  <a:close/>
                  <a:moveTo>
                    <a:pt x="443508" y="207839"/>
                  </a:moveTo>
                  <a:lnTo>
                    <a:pt x="395511" y="214536"/>
                  </a:lnTo>
                  <a:cubicBezTo>
                    <a:pt x="380628" y="216471"/>
                    <a:pt x="369429" y="220080"/>
                    <a:pt x="361913" y="225363"/>
                  </a:cubicBezTo>
                  <a:cubicBezTo>
                    <a:pt x="354397" y="230647"/>
                    <a:pt x="350639" y="239911"/>
                    <a:pt x="350639" y="253157"/>
                  </a:cubicBezTo>
                  <a:cubicBezTo>
                    <a:pt x="350639" y="262831"/>
                    <a:pt x="354099" y="270756"/>
                    <a:pt x="361020" y="276932"/>
                  </a:cubicBezTo>
                  <a:cubicBezTo>
                    <a:pt x="367940" y="283109"/>
                    <a:pt x="377205" y="286197"/>
                    <a:pt x="388814" y="286197"/>
                  </a:cubicBezTo>
                  <a:cubicBezTo>
                    <a:pt x="404589" y="286197"/>
                    <a:pt x="417649" y="280653"/>
                    <a:pt x="427992" y="269565"/>
                  </a:cubicBezTo>
                  <a:cubicBezTo>
                    <a:pt x="438336" y="258478"/>
                    <a:pt x="443508" y="244525"/>
                    <a:pt x="443508" y="227707"/>
                  </a:cubicBezTo>
                  <a:close/>
                  <a:moveTo>
                    <a:pt x="806946" y="86172"/>
                  </a:moveTo>
                  <a:cubicBezTo>
                    <a:pt x="864691" y="86172"/>
                    <a:pt x="893564" y="114598"/>
                    <a:pt x="893564" y="171450"/>
                  </a:cubicBezTo>
                  <a:lnTo>
                    <a:pt x="893564" y="320130"/>
                  </a:lnTo>
                  <a:lnTo>
                    <a:pt x="843335" y="320130"/>
                  </a:lnTo>
                  <a:lnTo>
                    <a:pt x="843335" y="284411"/>
                  </a:lnTo>
                  <a:lnTo>
                    <a:pt x="842442" y="284411"/>
                  </a:lnTo>
                  <a:cubicBezTo>
                    <a:pt x="826666" y="311795"/>
                    <a:pt x="803523" y="325487"/>
                    <a:pt x="773013" y="325487"/>
                  </a:cubicBezTo>
                  <a:cubicBezTo>
                    <a:pt x="750540" y="325487"/>
                    <a:pt x="732941" y="319385"/>
                    <a:pt x="720217" y="307182"/>
                  </a:cubicBezTo>
                  <a:cubicBezTo>
                    <a:pt x="707492" y="294978"/>
                    <a:pt x="701129" y="278830"/>
                    <a:pt x="701129" y="258738"/>
                  </a:cubicBezTo>
                  <a:cubicBezTo>
                    <a:pt x="701129" y="215578"/>
                    <a:pt x="725984" y="190426"/>
                    <a:pt x="775692" y="183282"/>
                  </a:cubicBezTo>
                  <a:lnTo>
                    <a:pt x="843558" y="173683"/>
                  </a:lnTo>
                  <a:cubicBezTo>
                    <a:pt x="843558" y="141089"/>
                    <a:pt x="828080" y="124793"/>
                    <a:pt x="797124" y="124793"/>
                  </a:cubicBezTo>
                  <a:cubicBezTo>
                    <a:pt x="769888" y="124793"/>
                    <a:pt x="745331" y="134169"/>
                    <a:pt x="723454" y="152921"/>
                  </a:cubicBezTo>
                  <a:lnTo>
                    <a:pt x="723454" y="107603"/>
                  </a:lnTo>
                  <a:cubicBezTo>
                    <a:pt x="747564" y="93316"/>
                    <a:pt x="775395" y="86172"/>
                    <a:pt x="806946" y="86172"/>
                  </a:cubicBezTo>
                  <a:close/>
                  <a:moveTo>
                    <a:pt x="406896" y="86172"/>
                  </a:moveTo>
                  <a:cubicBezTo>
                    <a:pt x="464641" y="86172"/>
                    <a:pt x="493514" y="114598"/>
                    <a:pt x="493514" y="171450"/>
                  </a:cubicBezTo>
                  <a:lnTo>
                    <a:pt x="493514" y="320130"/>
                  </a:lnTo>
                  <a:lnTo>
                    <a:pt x="443285" y="320130"/>
                  </a:lnTo>
                  <a:lnTo>
                    <a:pt x="443285" y="284411"/>
                  </a:lnTo>
                  <a:lnTo>
                    <a:pt x="442392" y="284411"/>
                  </a:lnTo>
                  <a:cubicBezTo>
                    <a:pt x="426616" y="311795"/>
                    <a:pt x="403473" y="325487"/>
                    <a:pt x="372963" y="325487"/>
                  </a:cubicBezTo>
                  <a:cubicBezTo>
                    <a:pt x="350490" y="325487"/>
                    <a:pt x="332891" y="319385"/>
                    <a:pt x="320167" y="307182"/>
                  </a:cubicBezTo>
                  <a:cubicBezTo>
                    <a:pt x="307442" y="294978"/>
                    <a:pt x="301079" y="278830"/>
                    <a:pt x="301079" y="258738"/>
                  </a:cubicBezTo>
                  <a:cubicBezTo>
                    <a:pt x="301079" y="215578"/>
                    <a:pt x="325934" y="190426"/>
                    <a:pt x="375642" y="183282"/>
                  </a:cubicBezTo>
                  <a:lnTo>
                    <a:pt x="443508" y="173683"/>
                  </a:lnTo>
                  <a:cubicBezTo>
                    <a:pt x="443508" y="141089"/>
                    <a:pt x="428030" y="124793"/>
                    <a:pt x="397074" y="124793"/>
                  </a:cubicBezTo>
                  <a:cubicBezTo>
                    <a:pt x="369838" y="124793"/>
                    <a:pt x="345281" y="134169"/>
                    <a:pt x="323404" y="152921"/>
                  </a:cubicBezTo>
                  <a:lnTo>
                    <a:pt x="323404" y="107603"/>
                  </a:lnTo>
                  <a:cubicBezTo>
                    <a:pt x="347514" y="93316"/>
                    <a:pt x="375345" y="86172"/>
                    <a:pt x="406896" y="86172"/>
                  </a:cubicBezTo>
                  <a:close/>
                  <a:moveTo>
                    <a:pt x="52908" y="45095"/>
                  </a:moveTo>
                  <a:lnTo>
                    <a:pt x="52908" y="275258"/>
                  </a:lnTo>
                  <a:lnTo>
                    <a:pt x="95325" y="275258"/>
                  </a:lnTo>
                  <a:cubicBezTo>
                    <a:pt x="132680" y="275258"/>
                    <a:pt x="161739" y="264989"/>
                    <a:pt x="182501" y="244451"/>
                  </a:cubicBezTo>
                  <a:cubicBezTo>
                    <a:pt x="203262" y="223912"/>
                    <a:pt x="213643" y="194891"/>
                    <a:pt x="213643" y="157386"/>
                  </a:cubicBezTo>
                  <a:cubicBezTo>
                    <a:pt x="213643" y="82526"/>
                    <a:pt x="174873" y="45095"/>
                    <a:pt x="97334" y="45095"/>
                  </a:cubicBezTo>
                  <a:close/>
                  <a:moveTo>
                    <a:pt x="622027" y="23887"/>
                  </a:moveTo>
                  <a:lnTo>
                    <a:pt x="622027" y="91530"/>
                  </a:lnTo>
                  <a:lnTo>
                    <a:pt x="676722" y="91530"/>
                  </a:lnTo>
                  <a:lnTo>
                    <a:pt x="676722" y="132160"/>
                  </a:lnTo>
                  <a:lnTo>
                    <a:pt x="622027" y="132160"/>
                  </a:lnTo>
                  <a:lnTo>
                    <a:pt x="622027" y="246460"/>
                  </a:lnTo>
                  <a:cubicBezTo>
                    <a:pt x="622027" y="260003"/>
                    <a:pt x="624483" y="269677"/>
                    <a:pt x="629394" y="275481"/>
                  </a:cubicBezTo>
                  <a:cubicBezTo>
                    <a:pt x="634306" y="281285"/>
                    <a:pt x="642491" y="284188"/>
                    <a:pt x="653951" y="284188"/>
                  </a:cubicBezTo>
                  <a:cubicBezTo>
                    <a:pt x="662732" y="284188"/>
                    <a:pt x="670322" y="281658"/>
                    <a:pt x="676722" y="276597"/>
                  </a:cubicBezTo>
                  <a:lnTo>
                    <a:pt x="676722" y="317674"/>
                  </a:lnTo>
                  <a:cubicBezTo>
                    <a:pt x="666601" y="322734"/>
                    <a:pt x="653281" y="325264"/>
                    <a:pt x="636761" y="325264"/>
                  </a:cubicBezTo>
                  <a:cubicBezTo>
                    <a:pt x="592410" y="325264"/>
                    <a:pt x="570235" y="303982"/>
                    <a:pt x="570235" y="261417"/>
                  </a:cubicBezTo>
                  <a:lnTo>
                    <a:pt x="570235" y="132160"/>
                  </a:lnTo>
                  <a:lnTo>
                    <a:pt x="532061" y="132160"/>
                  </a:lnTo>
                  <a:lnTo>
                    <a:pt x="532061" y="91530"/>
                  </a:lnTo>
                  <a:lnTo>
                    <a:pt x="570235" y="91530"/>
                  </a:lnTo>
                  <a:lnTo>
                    <a:pt x="570235" y="38621"/>
                  </a:lnTo>
                  <a:close/>
                  <a:moveTo>
                    <a:pt x="0" y="0"/>
                  </a:moveTo>
                  <a:lnTo>
                    <a:pt x="92422" y="0"/>
                  </a:lnTo>
                  <a:cubicBezTo>
                    <a:pt x="210443" y="0"/>
                    <a:pt x="269453" y="52016"/>
                    <a:pt x="269453" y="156047"/>
                  </a:cubicBezTo>
                  <a:cubicBezTo>
                    <a:pt x="269453" y="205458"/>
                    <a:pt x="253082" y="245157"/>
                    <a:pt x="220340" y="275146"/>
                  </a:cubicBezTo>
                  <a:cubicBezTo>
                    <a:pt x="187598" y="305135"/>
                    <a:pt x="143694" y="320130"/>
                    <a:pt x="88627" y="320130"/>
                  </a:cubicBezTo>
                  <a:lnTo>
                    <a:pt x="0" y="320130"/>
                  </a:lnTo>
                  <a:close/>
                </a:path>
              </a:pathLst>
            </a:custGeom>
            <a:solidFill>
              <a:sysClr val="window" lastClr="FFFFFF"/>
            </a:solidFill>
            <a:ln w="10795" cap="flat" cmpd="sng" algn="ctr">
              <a:noFill/>
              <a:prstDash val="solid"/>
              <a:headEnd type="none" w="med" len="med"/>
              <a:tailEnd type="none" w="med" len="med"/>
            </a:ln>
            <a:effectLst/>
            <a:sp3d>
              <a:bevelB h="0"/>
            </a:sp3d>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grpSp>
      <p:sp>
        <p:nvSpPr>
          <p:cNvPr id="100" name="Isosceles Triangle 99" descr="Arrow point">
            <a:extLst>
              <a:ext uri="{FF2B5EF4-FFF2-40B4-BE49-F238E27FC236}">
                <a16:creationId xmlns:a16="http://schemas.microsoft.com/office/drawing/2014/main" id="{657F531C-F0DD-4EC6-A989-35D2D83CAC79}"/>
              </a:ext>
            </a:extLst>
          </p:cNvPr>
          <p:cNvSpPr/>
          <p:nvPr/>
        </p:nvSpPr>
        <p:spPr bwMode="auto">
          <a:xfrm rot="2813211">
            <a:off x="5526272" y="4012521"/>
            <a:ext cx="158963" cy="197247"/>
          </a:xfrm>
          <a:prstGeom prst="triangle">
            <a:avLst/>
          </a:prstGeom>
          <a:solidFill>
            <a:srgbClr val="D83B01"/>
          </a:solidFill>
          <a:ln w="9525" cap="flat" cmpd="sng" algn="ctr">
            <a:solidFill>
              <a:srgbClr val="D83B0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1" name="Isosceles Triangle 100" descr="arrow point">
            <a:extLst>
              <a:ext uri="{FF2B5EF4-FFF2-40B4-BE49-F238E27FC236}">
                <a16:creationId xmlns:a16="http://schemas.microsoft.com/office/drawing/2014/main" id="{5E7C7959-67DB-4855-8812-FA561BF69524}"/>
              </a:ext>
            </a:extLst>
          </p:cNvPr>
          <p:cNvSpPr/>
          <p:nvPr/>
        </p:nvSpPr>
        <p:spPr bwMode="auto">
          <a:xfrm rot="8230952">
            <a:off x="5523110" y="3001926"/>
            <a:ext cx="158963" cy="197247"/>
          </a:xfrm>
          <a:prstGeom prst="triangle">
            <a:avLst/>
          </a:prstGeom>
          <a:solidFill>
            <a:srgbClr val="D83B01"/>
          </a:solidFill>
          <a:ln w="9525" cap="flat" cmpd="sng" algn="ctr">
            <a:solidFill>
              <a:srgbClr val="D83B0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2" name="Isosceles Triangle 101" descr="arrow point">
            <a:extLst>
              <a:ext uri="{FF2B5EF4-FFF2-40B4-BE49-F238E27FC236}">
                <a16:creationId xmlns:a16="http://schemas.microsoft.com/office/drawing/2014/main" id="{9C3DD656-14D7-4D29-A4E3-CECF25EEEAEE}"/>
              </a:ext>
            </a:extLst>
          </p:cNvPr>
          <p:cNvSpPr/>
          <p:nvPr/>
        </p:nvSpPr>
        <p:spPr bwMode="auto">
          <a:xfrm rot="13658326">
            <a:off x="6589287" y="3041512"/>
            <a:ext cx="158963" cy="197247"/>
          </a:xfrm>
          <a:prstGeom prst="triangle">
            <a:avLst/>
          </a:prstGeom>
          <a:solidFill>
            <a:srgbClr val="D83B01"/>
          </a:solidFill>
          <a:ln w="9525" cap="flat" cmpd="sng" algn="ctr">
            <a:solidFill>
              <a:srgbClr val="D83B0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3" name="Isosceles Triangle 102" descr="arrow point">
            <a:extLst>
              <a:ext uri="{FF2B5EF4-FFF2-40B4-BE49-F238E27FC236}">
                <a16:creationId xmlns:a16="http://schemas.microsoft.com/office/drawing/2014/main" id="{7E62CE6D-4B4A-431E-87A1-E062CD603564}"/>
              </a:ext>
            </a:extLst>
          </p:cNvPr>
          <p:cNvSpPr/>
          <p:nvPr/>
        </p:nvSpPr>
        <p:spPr bwMode="auto">
          <a:xfrm rot="19177922">
            <a:off x="6455484" y="4082490"/>
            <a:ext cx="158963" cy="197247"/>
          </a:xfrm>
          <a:prstGeom prst="triangle">
            <a:avLst/>
          </a:prstGeom>
          <a:solidFill>
            <a:srgbClr val="D83B01"/>
          </a:solidFill>
          <a:ln w="9525" cap="flat" cmpd="sng" algn="ctr">
            <a:solidFill>
              <a:srgbClr val="D83B0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4" name="Group 103">
            <a:extLst>
              <a:ext uri="{FF2B5EF4-FFF2-40B4-BE49-F238E27FC236}">
                <a16:creationId xmlns:a16="http://schemas.microsoft.com/office/drawing/2014/main" id="{78268F0F-F93F-4462-BC8F-F17C84C1FE53}"/>
              </a:ext>
            </a:extLst>
          </p:cNvPr>
          <p:cNvGrpSpPr/>
          <p:nvPr/>
        </p:nvGrpSpPr>
        <p:grpSpPr>
          <a:xfrm>
            <a:off x="5555029" y="1642871"/>
            <a:ext cx="1020792" cy="836962"/>
            <a:chOff x="3805319" y="1977002"/>
            <a:chExt cx="1020792" cy="836962"/>
          </a:xfrm>
        </p:grpSpPr>
        <p:pic>
          <p:nvPicPr>
            <p:cNvPr id="105" name="Graphic 104">
              <a:extLst>
                <a:ext uri="{FF2B5EF4-FFF2-40B4-BE49-F238E27FC236}">
                  <a16:creationId xmlns:a16="http://schemas.microsoft.com/office/drawing/2014/main" id="{0C31CED0-D287-4A01-BE0D-81368CE01F9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972815" y="1977002"/>
              <a:ext cx="685800" cy="514350"/>
            </a:xfrm>
            <a:prstGeom prst="rect">
              <a:avLst/>
            </a:prstGeom>
          </p:spPr>
        </p:pic>
        <p:sp>
          <p:nvSpPr>
            <p:cNvPr id="106" name="TextBox 105">
              <a:extLst>
                <a:ext uri="{FF2B5EF4-FFF2-40B4-BE49-F238E27FC236}">
                  <a16:creationId xmlns:a16="http://schemas.microsoft.com/office/drawing/2014/main" id="{8C459A59-0A52-49E9-9E69-C01C7D4BF8E3}"/>
                </a:ext>
              </a:extLst>
            </p:cNvPr>
            <p:cNvSpPr txBox="1"/>
            <p:nvPr/>
          </p:nvSpPr>
          <p:spPr>
            <a:xfrm>
              <a:off x="3805319" y="2506187"/>
              <a:ext cx="1020792" cy="307777"/>
            </a:xfrm>
            <a:prstGeom prst="rect">
              <a:avLst/>
            </a:prstGeom>
            <a:noFill/>
          </p:spPr>
          <p:txBody>
            <a:bodyPr wrap="none" lIns="0" tIns="0" rIns="0" bIns="0" rtlCol="0">
              <a:spAutoFit/>
            </a:bodyPr>
            <a:lstStyle/>
            <a:p>
              <a:pPr algn="l"/>
              <a:r>
                <a:rPr lang="en-US" sz="2000">
                  <a:gradFill>
                    <a:gsLst>
                      <a:gs pos="2917">
                        <a:schemeClr val="tx1"/>
                      </a:gs>
                      <a:gs pos="30000">
                        <a:schemeClr val="tx1"/>
                      </a:gs>
                    </a:gsLst>
                    <a:lin ang="5400000" scaled="0"/>
                  </a:gradFill>
                  <a:latin typeface="+mj-lt"/>
                </a:rPr>
                <a:t>Power BI</a:t>
              </a:r>
            </a:p>
          </p:txBody>
        </p:sp>
      </p:grpSp>
      <p:grpSp>
        <p:nvGrpSpPr>
          <p:cNvPr id="107" name="Group 106">
            <a:extLst>
              <a:ext uri="{FF2B5EF4-FFF2-40B4-BE49-F238E27FC236}">
                <a16:creationId xmlns:a16="http://schemas.microsoft.com/office/drawing/2014/main" id="{953780EF-E82B-42D9-9E21-6C99A4367125}"/>
              </a:ext>
            </a:extLst>
          </p:cNvPr>
          <p:cNvGrpSpPr/>
          <p:nvPr/>
        </p:nvGrpSpPr>
        <p:grpSpPr>
          <a:xfrm>
            <a:off x="7210323" y="3299919"/>
            <a:ext cx="1518728" cy="1110853"/>
            <a:chOff x="7252897" y="2103287"/>
            <a:chExt cx="1518728" cy="1110853"/>
          </a:xfrm>
        </p:grpSpPr>
        <p:pic>
          <p:nvPicPr>
            <p:cNvPr id="108" name="Graphic 107">
              <a:extLst>
                <a:ext uri="{FF2B5EF4-FFF2-40B4-BE49-F238E27FC236}">
                  <a16:creationId xmlns:a16="http://schemas.microsoft.com/office/drawing/2014/main" id="{520B0223-9674-44B8-BFFF-7CB223B617E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482722" y="2103287"/>
              <a:ext cx="666750" cy="495300"/>
            </a:xfrm>
            <a:prstGeom prst="rect">
              <a:avLst/>
            </a:prstGeom>
          </p:spPr>
        </p:pic>
        <p:sp>
          <p:nvSpPr>
            <p:cNvPr id="109" name="TextBox 108">
              <a:extLst>
                <a:ext uri="{FF2B5EF4-FFF2-40B4-BE49-F238E27FC236}">
                  <a16:creationId xmlns:a16="http://schemas.microsoft.com/office/drawing/2014/main" id="{7D406CF8-2DDB-48AC-AF60-F2C0E85F4713}"/>
                </a:ext>
              </a:extLst>
            </p:cNvPr>
            <p:cNvSpPr txBox="1"/>
            <p:nvPr/>
          </p:nvSpPr>
          <p:spPr>
            <a:xfrm>
              <a:off x="7252897" y="2598587"/>
              <a:ext cx="1518728" cy="615553"/>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latin typeface="+mj-lt"/>
                </a:rPr>
                <a:t>Power</a:t>
              </a:r>
            </a:p>
            <a:p>
              <a:pPr algn="l"/>
              <a:r>
                <a:rPr lang="en-US" sz="2000" dirty="0">
                  <a:gradFill>
                    <a:gsLst>
                      <a:gs pos="2917">
                        <a:schemeClr val="tx1"/>
                      </a:gs>
                      <a:gs pos="30000">
                        <a:schemeClr val="tx1"/>
                      </a:gs>
                    </a:gsLst>
                    <a:lin ang="5400000" scaled="0"/>
                  </a:gradFill>
                  <a:latin typeface="+mj-lt"/>
                </a:rPr>
                <a:t> Automate</a:t>
              </a:r>
            </a:p>
          </p:txBody>
        </p:sp>
      </p:grpSp>
      <p:grpSp>
        <p:nvGrpSpPr>
          <p:cNvPr id="110" name="Group 109">
            <a:extLst>
              <a:ext uri="{FF2B5EF4-FFF2-40B4-BE49-F238E27FC236}">
                <a16:creationId xmlns:a16="http://schemas.microsoft.com/office/drawing/2014/main" id="{D9071852-9A71-457A-8138-1B847AB3BFC0}"/>
              </a:ext>
            </a:extLst>
          </p:cNvPr>
          <p:cNvGrpSpPr/>
          <p:nvPr/>
        </p:nvGrpSpPr>
        <p:grpSpPr>
          <a:xfrm>
            <a:off x="3841451" y="3251466"/>
            <a:ext cx="1309333" cy="812602"/>
            <a:chOff x="3504189" y="4902989"/>
            <a:chExt cx="1309333" cy="812602"/>
          </a:xfrm>
        </p:grpSpPr>
        <p:pic>
          <p:nvPicPr>
            <p:cNvPr id="114" name="Graphic 113">
              <a:extLst>
                <a:ext uri="{FF2B5EF4-FFF2-40B4-BE49-F238E27FC236}">
                  <a16:creationId xmlns:a16="http://schemas.microsoft.com/office/drawing/2014/main" id="{8FDB9C53-EE1D-4CAB-A388-8B4FE0252BB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830365" y="4902989"/>
              <a:ext cx="666750" cy="504825"/>
            </a:xfrm>
            <a:prstGeom prst="rect">
              <a:avLst/>
            </a:prstGeom>
          </p:spPr>
        </p:pic>
        <p:sp>
          <p:nvSpPr>
            <p:cNvPr id="115" name="TextBox 114">
              <a:extLst>
                <a:ext uri="{FF2B5EF4-FFF2-40B4-BE49-F238E27FC236}">
                  <a16:creationId xmlns:a16="http://schemas.microsoft.com/office/drawing/2014/main" id="{105C70C2-98D8-44E4-BB84-F1B6736BD7CC}"/>
                </a:ext>
              </a:extLst>
            </p:cNvPr>
            <p:cNvSpPr txBox="1"/>
            <p:nvPr/>
          </p:nvSpPr>
          <p:spPr>
            <a:xfrm>
              <a:off x="3504189" y="5407814"/>
              <a:ext cx="1309333"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latin typeface="+mj-lt"/>
                </a:rPr>
                <a:t>Power App</a:t>
              </a:r>
            </a:p>
          </p:txBody>
        </p:sp>
      </p:grpSp>
      <p:grpSp>
        <p:nvGrpSpPr>
          <p:cNvPr id="122" name="Group 121">
            <a:extLst>
              <a:ext uri="{FF2B5EF4-FFF2-40B4-BE49-F238E27FC236}">
                <a16:creationId xmlns:a16="http://schemas.microsoft.com/office/drawing/2014/main" id="{664FDF44-E52A-43E3-B3A0-561CA0781451}"/>
              </a:ext>
            </a:extLst>
          </p:cNvPr>
          <p:cNvGrpSpPr/>
          <p:nvPr/>
        </p:nvGrpSpPr>
        <p:grpSpPr>
          <a:xfrm>
            <a:off x="5520754" y="4799535"/>
            <a:ext cx="1141338" cy="1044059"/>
            <a:chOff x="3540361" y="5160402"/>
            <a:chExt cx="1141338" cy="1044059"/>
          </a:xfrm>
        </p:grpSpPr>
        <p:sp>
          <p:nvSpPr>
            <p:cNvPr id="125" name="TextBox 124">
              <a:extLst>
                <a:ext uri="{FF2B5EF4-FFF2-40B4-BE49-F238E27FC236}">
                  <a16:creationId xmlns:a16="http://schemas.microsoft.com/office/drawing/2014/main" id="{AAD659B5-E752-4C16-8216-62BCFDD4B91D}"/>
                </a:ext>
              </a:extLst>
            </p:cNvPr>
            <p:cNvSpPr txBox="1"/>
            <p:nvPr/>
          </p:nvSpPr>
          <p:spPr>
            <a:xfrm>
              <a:off x="3540361" y="5896684"/>
              <a:ext cx="1141338" cy="307777"/>
            </a:xfrm>
            <a:prstGeom prst="rect">
              <a:avLst/>
            </a:prstGeom>
            <a:noFill/>
          </p:spPr>
          <p:txBody>
            <a:bodyPr wrap="none" lIns="0" tIns="0" rIns="0" bIns="0" rtlCol="0">
              <a:spAutoFit/>
            </a:bodyPr>
            <a:lstStyle/>
            <a:p>
              <a:pPr algn="l"/>
              <a:r>
                <a:rPr lang="en-US" sz="2000">
                  <a:gradFill>
                    <a:gsLst>
                      <a:gs pos="2917">
                        <a:schemeClr val="tx1"/>
                      </a:gs>
                      <a:gs pos="30000">
                        <a:schemeClr val="tx1"/>
                      </a:gs>
                    </a:gsLst>
                    <a:lin ang="5400000" scaled="0"/>
                  </a:gradFill>
                  <a:latin typeface="+mj-lt"/>
                </a:rPr>
                <a:t>AI Builder</a:t>
              </a:r>
            </a:p>
          </p:txBody>
        </p:sp>
        <p:pic>
          <p:nvPicPr>
            <p:cNvPr id="126" name="Graphic 125">
              <a:extLst>
                <a:ext uri="{FF2B5EF4-FFF2-40B4-BE49-F238E27FC236}">
                  <a16:creationId xmlns:a16="http://schemas.microsoft.com/office/drawing/2014/main" id="{E2A3F6ED-7E83-4FA5-A730-0D34ACE2FCF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696652" y="5160402"/>
              <a:ext cx="698454" cy="717161"/>
            </a:xfrm>
            <a:prstGeom prst="rect">
              <a:avLst/>
            </a:prstGeom>
          </p:spPr>
        </p:pic>
      </p:grpSp>
      <p:sp>
        <p:nvSpPr>
          <p:cNvPr id="151" name="Engage">
            <a:extLst>
              <a:ext uri="{FF2B5EF4-FFF2-40B4-BE49-F238E27FC236}">
                <a16:creationId xmlns:a16="http://schemas.microsoft.com/office/drawing/2014/main" id="{DC6B16AC-4873-4289-91B1-C5D9F8D76AC0}"/>
              </a:ext>
            </a:extLst>
          </p:cNvPr>
          <p:cNvSpPr txBox="1">
            <a:spLocks/>
          </p:cNvSpPr>
          <p:nvPr/>
        </p:nvSpPr>
        <p:spPr>
          <a:xfrm>
            <a:off x="5796197" y="2715083"/>
            <a:ext cx="588303" cy="276999"/>
          </a:xfrm>
          <a:prstGeom prst="rect">
            <a:avLst/>
          </a:prstGeom>
        </p:spPr>
        <p:txBody>
          <a:bodyPr vert="horz" wrap="none" lIns="0" tIns="0" rIns="0" bIns="0" rtlCol="0" anchor="ctr">
            <a:spAutoFit/>
          </a:bodyPr>
          <a:lstStyle>
            <a:defPPr>
              <a:defRPr lang="en-US"/>
            </a:defPPr>
            <a:lvl1pPr marR="0" indent="0" algn="r"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D83B01"/>
                </a:solidFill>
                <a:effectLst/>
                <a:uLnTx/>
                <a:uFillTx/>
                <a:latin typeface="Segoe UI Semibold" panose="020B0702040204020203" pitchFamily="34" charset="0"/>
                <a:ea typeface="+mn-ea"/>
                <a:cs typeface="Segoe UI Semibold" panose="020B0702040204020203" pitchFamily="34" charset="0"/>
              </a:rPr>
              <a:t>Know</a:t>
            </a:r>
          </a:p>
        </p:txBody>
      </p:sp>
      <p:grpSp>
        <p:nvGrpSpPr>
          <p:cNvPr id="44" name="DATA" descr="Data circle">
            <a:extLst>
              <a:ext uri="{FF2B5EF4-FFF2-40B4-BE49-F238E27FC236}">
                <a16:creationId xmlns:a16="http://schemas.microsoft.com/office/drawing/2014/main" id="{1BF64D6A-62C2-4C70-B9E7-2B6C8A6E4902}"/>
              </a:ext>
            </a:extLst>
          </p:cNvPr>
          <p:cNvGrpSpPr/>
          <p:nvPr/>
        </p:nvGrpSpPr>
        <p:grpSpPr>
          <a:xfrm>
            <a:off x="5724027" y="3239555"/>
            <a:ext cx="734922" cy="734922"/>
            <a:chOff x="5745459" y="3239555"/>
            <a:chExt cx="734922" cy="734922"/>
          </a:xfrm>
          <a:scene3d>
            <a:camera prst="perspectiveFront"/>
            <a:lightRig rig="threePt" dir="t"/>
          </a:scene3d>
        </p:grpSpPr>
        <p:sp>
          <p:nvSpPr>
            <p:cNvPr id="45" name="circle1">
              <a:extLst>
                <a:ext uri="{FF2B5EF4-FFF2-40B4-BE49-F238E27FC236}">
                  <a16:creationId xmlns:a16="http://schemas.microsoft.com/office/drawing/2014/main" id="{69B9DE20-CDE2-42A4-8875-72566BE6A85C}"/>
                </a:ext>
              </a:extLst>
            </p:cNvPr>
            <p:cNvSpPr/>
            <p:nvPr/>
          </p:nvSpPr>
          <p:spPr bwMode="auto">
            <a:xfrm flipH="1">
              <a:off x="5745459" y="3239555"/>
              <a:ext cx="734922" cy="734922"/>
            </a:xfrm>
            <a:prstGeom prst="ellipse">
              <a:avLst/>
            </a:prstGeom>
            <a:solidFill>
              <a:sysClr val="window" lastClr="FFFFFF"/>
            </a:solidFill>
            <a:ln w="57150" cap="flat" cmpd="sng" algn="ctr">
              <a:noFill/>
              <a:prstDash val="solid"/>
            </a:ln>
            <a:effectLst>
              <a:outerShdw blurRad="254000" dist="50800" dir="2700000" sx="101000" sy="101000" algn="tl" rotWithShape="0">
                <a:prstClr val="black">
                  <a:alpha val="35000"/>
                </a:prstClr>
              </a:outerShdw>
            </a:effectLst>
            <a:sp3d>
              <a:bevelB h="0"/>
            </a:sp3d>
          </p:spPr>
          <p:txBody>
            <a:bodyPr vert="horz" wrap="square" lIns="0" tIns="46630" rIns="0" bIns="46630" numCol="1" rtlCol="0" anchor="ctr" anchorCtr="0" compatLnSpc="1">
              <a:prstTxWarp prst="textNoShape">
                <a:avLst/>
              </a:prstTxWarp>
            </a:bodyPr>
            <a:lstStyle/>
            <a:p>
              <a:pPr marL="0" marR="0" lvl="0" indent="0" algn="ctr" defTabSz="932256" rtl="0" eaLnBrk="1" fontAlgn="base" latinLnBrk="0" hangingPunct="1">
                <a:lnSpc>
                  <a:spcPct val="100000"/>
                </a:lnSpc>
                <a:spcBef>
                  <a:spcPct val="0"/>
                </a:spcBef>
                <a:spcAft>
                  <a:spcPct val="0"/>
                </a:spcAft>
                <a:buClrTx/>
                <a:buSzTx/>
                <a:buFontTx/>
                <a:buNone/>
                <a:tabLst/>
                <a:defRPr/>
              </a:pPr>
              <a:endParaRPr kumimoji="0" lang="en-US" sz="4400" b="0" i="0" u="none" strike="noStrike" kern="0" cap="none" spc="0" normalizeH="0" baseline="0" noProof="0">
                <a:ln>
                  <a:noFill/>
                </a:ln>
                <a:gradFill>
                  <a:gsLst>
                    <a:gs pos="0">
                      <a:srgbClr val="FFFFFF"/>
                    </a:gs>
                    <a:gs pos="100000">
                      <a:srgbClr val="FFFFFF"/>
                    </a:gs>
                  </a:gsLst>
                  <a:lin ang="5400000" scaled="0"/>
                </a:gradFill>
                <a:effectLst/>
                <a:uLnTx/>
                <a:uFillTx/>
                <a:latin typeface="SegoeUI"/>
                <a:ea typeface="+mn-ea"/>
                <a:cs typeface="+mn-cs"/>
              </a:endParaRPr>
            </a:p>
          </p:txBody>
        </p:sp>
        <p:sp>
          <p:nvSpPr>
            <p:cNvPr id="46" name="circle1">
              <a:extLst>
                <a:ext uri="{FF2B5EF4-FFF2-40B4-BE49-F238E27FC236}">
                  <a16:creationId xmlns:a16="http://schemas.microsoft.com/office/drawing/2014/main" id="{15977EB0-BCCD-48A9-A0C3-91BA07AD9FE3}"/>
                </a:ext>
              </a:extLst>
            </p:cNvPr>
            <p:cNvSpPr/>
            <p:nvPr/>
          </p:nvSpPr>
          <p:spPr bwMode="auto">
            <a:xfrm flipH="1">
              <a:off x="5767712" y="3261807"/>
              <a:ext cx="690417" cy="690418"/>
            </a:xfrm>
            <a:prstGeom prst="ellipse">
              <a:avLst/>
            </a:prstGeom>
            <a:solidFill>
              <a:srgbClr val="3C3C41"/>
            </a:solidFill>
            <a:ln w="57150" cap="flat" cmpd="sng" algn="ctr">
              <a:noFill/>
              <a:prstDash val="solid"/>
            </a:ln>
            <a:effectLst>
              <a:outerShdw blurRad="254000" dist="50800" dir="2700000" sx="101000" sy="101000" algn="tl" rotWithShape="0">
                <a:prstClr val="black">
                  <a:alpha val="35000"/>
                </a:prstClr>
              </a:outerShdw>
            </a:effectLst>
            <a:sp3d>
              <a:bevelB h="0"/>
            </a:sp3d>
          </p:spPr>
          <p:txBody>
            <a:bodyPr vert="horz" wrap="square" lIns="0" tIns="46630" rIns="0" bIns="46630" numCol="1" rtlCol="0" anchor="ctr" anchorCtr="0" compatLnSpc="1">
              <a:prstTxWarp prst="textNoShape">
                <a:avLst/>
              </a:prstTxWarp>
            </a:bodyPr>
            <a:lstStyle/>
            <a:p>
              <a:pPr marL="0" marR="0" lvl="0" indent="0" algn="ctr" defTabSz="932256" rtl="0" eaLnBrk="1" fontAlgn="base" latinLnBrk="0" hangingPunct="1">
                <a:lnSpc>
                  <a:spcPct val="100000"/>
                </a:lnSpc>
                <a:spcBef>
                  <a:spcPct val="0"/>
                </a:spcBef>
                <a:spcAft>
                  <a:spcPct val="0"/>
                </a:spcAft>
                <a:buClrTx/>
                <a:buSzTx/>
                <a:buFontTx/>
                <a:buNone/>
                <a:tabLst/>
                <a:defRPr/>
              </a:pPr>
              <a:endParaRPr kumimoji="0" lang="en-US" sz="4400" b="0" i="0" u="none" strike="noStrike" kern="0" cap="none" spc="0" normalizeH="0" baseline="0" noProof="0">
                <a:ln>
                  <a:noFill/>
                </a:ln>
                <a:gradFill>
                  <a:gsLst>
                    <a:gs pos="0">
                      <a:srgbClr val="FFFFFF"/>
                    </a:gs>
                    <a:gs pos="100000">
                      <a:srgbClr val="FFFFFF"/>
                    </a:gs>
                  </a:gsLst>
                  <a:lin ang="5400000" scaled="0"/>
                </a:gradFill>
                <a:effectLst/>
                <a:uLnTx/>
                <a:uFillTx/>
                <a:latin typeface="SegoeUI"/>
                <a:ea typeface="+mn-ea"/>
                <a:cs typeface="+mn-cs"/>
              </a:endParaRPr>
            </a:p>
          </p:txBody>
        </p:sp>
        <p:sp>
          <p:nvSpPr>
            <p:cNvPr id="47" name="Freeform: Shape 46">
              <a:extLst>
                <a:ext uri="{FF2B5EF4-FFF2-40B4-BE49-F238E27FC236}">
                  <a16:creationId xmlns:a16="http://schemas.microsoft.com/office/drawing/2014/main" id="{2A154945-2B14-493C-B00F-B2AD8DE40C7E}"/>
                </a:ext>
              </a:extLst>
            </p:cNvPr>
            <p:cNvSpPr/>
            <p:nvPr/>
          </p:nvSpPr>
          <p:spPr bwMode="auto">
            <a:xfrm>
              <a:off x="5789743" y="3277146"/>
              <a:ext cx="654016" cy="659759"/>
            </a:xfrm>
            <a:custGeom>
              <a:avLst/>
              <a:gdLst/>
              <a:ahLst/>
              <a:cxnLst/>
              <a:rect l="l" t="t" r="r" b="b"/>
              <a:pathLst>
                <a:path w="2121009" h="2139631">
                  <a:moveTo>
                    <a:pt x="1451967" y="1982391"/>
                  </a:moveTo>
                  <a:cubicBezTo>
                    <a:pt x="1476772" y="1982391"/>
                    <a:pt x="1495376" y="1991457"/>
                    <a:pt x="1507778" y="2009589"/>
                  </a:cubicBezTo>
                  <a:lnTo>
                    <a:pt x="1515028" y="2027255"/>
                  </a:lnTo>
                  <a:lnTo>
                    <a:pt x="1473690" y="2047168"/>
                  </a:lnTo>
                  <a:lnTo>
                    <a:pt x="1471315" y="2036862"/>
                  </a:lnTo>
                  <a:cubicBezTo>
                    <a:pt x="1466553" y="2024459"/>
                    <a:pt x="1459409" y="2018258"/>
                    <a:pt x="1449884" y="2018258"/>
                  </a:cubicBezTo>
                  <a:cubicBezTo>
                    <a:pt x="1434629" y="2018258"/>
                    <a:pt x="1425095" y="2032630"/>
                    <a:pt x="1421281" y="2061372"/>
                  </a:cubicBezTo>
                  <a:lnTo>
                    <a:pt x="1420892" y="2068207"/>
                  </a:lnTo>
                  <a:lnTo>
                    <a:pt x="1372679" y="2085854"/>
                  </a:lnTo>
                  <a:lnTo>
                    <a:pt x="1376753" y="2047187"/>
                  </a:lnTo>
                  <a:cubicBezTo>
                    <a:pt x="1380189" y="2033086"/>
                    <a:pt x="1385342" y="2021185"/>
                    <a:pt x="1392213" y="2011487"/>
                  </a:cubicBezTo>
                  <a:cubicBezTo>
                    <a:pt x="1405955" y="1992089"/>
                    <a:pt x="1425873" y="1982391"/>
                    <a:pt x="1451967" y="1982391"/>
                  </a:cubicBezTo>
                  <a:close/>
                  <a:moveTo>
                    <a:pt x="1109067" y="1982391"/>
                  </a:moveTo>
                  <a:cubicBezTo>
                    <a:pt x="1158677" y="1982391"/>
                    <a:pt x="1183482" y="2018655"/>
                    <a:pt x="1183482" y="2091184"/>
                  </a:cubicBezTo>
                  <a:lnTo>
                    <a:pt x="1179456" y="2129112"/>
                  </a:lnTo>
                  <a:lnTo>
                    <a:pt x="1147259" y="2134026"/>
                  </a:lnTo>
                  <a:lnTo>
                    <a:pt x="1131479" y="2134822"/>
                  </a:lnTo>
                  <a:lnTo>
                    <a:pt x="1133736" y="2125228"/>
                  </a:lnTo>
                  <a:cubicBezTo>
                    <a:pt x="1134951" y="2115927"/>
                    <a:pt x="1135559" y="2105075"/>
                    <a:pt x="1135559" y="2092672"/>
                  </a:cubicBezTo>
                  <a:cubicBezTo>
                    <a:pt x="1135559" y="2043063"/>
                    <a:pt x="1126034" y="2018258"/>
                    <a:pt x="1106984" y="2018258"/>
                  </a:cubicBezTo>
                  <a:cubicBezTo>
                    <a:pt x="1086644" y="2018258"/>
                    <a:pt x="1076474" y="2043807"/>
                    <a:pt x="1076474" y="2094905"/>
                  </a:cubicBezTo>
                  <a:cubicBezTo>
                    <a:pt x="1076474" y="2106935"/>
                    <a:pt x="1077097" y="2117462"/>
                    <a:pt x="1078344" y="2126485"/>
                  </a:cubicBezTo>
                  <a:lnTo>
                    <a:pt x="1081050" y="2137369"/>
                  </a:lnTo>
                  <a:lnTo>
                    <a:pt x="1036248" y="2139631"/>
                  </a:lnTo>
                  <a:lnTo>
                    <a:pt x="1033113" y="2139473"/>
                  </a:lnTo>
                  <a:lnTo>
                    <a:pt x="1028700" y="2096095"/>
                  </a:lnTo>
                  <a:cubicBezTo>
                    <a:pt x="1028700" y="2059087"/>
                    <a:pt x="1035571" y="2030884"/>
                    <a:pt x="1049313" y="2011487"/>
                  </a:cubicBezTo>
                  <a:cubicBezTo>
                    <a:pt x="1063055" y="1992089"/>
                    <a:pt x="1082973" y="1982391"/>
                    <a:pt x="1109067" y="1982391"/>
                  </a:cubicBezTo>
                  <a:close/>
                  <a:moveTo>
                    <a:pt x="766167" y="1982391"/>
                  </a:moveTo>
                  <a:cubicBezTo>
                    <a:pt x="815777" y="1982391"/>
                    <a:pt x="840582" y="2018655"/>
                    <a:pt x="840582" y="2091184"/>
                  </a:cubicBezTo>
                  <a:lnTo>
                    <a:pt x="837456" y="2120629"/>
                  </a:lnTo>
                  <a:lnTo>
                    <a:pt x="817433" y="2117573"/>
                  </a:lnTo>
                  <a:lnTo>
                    <a:pt x="791636" y="2110940"/>
                  </a:lnTo>
                  <a:lnTo>
                    <a:pt x="792659" y="2092672"/>
                  </a:lnTo>
                  <a:cubicBezTo>
                    <a:pt x="792659" y="2043063"/>
                    <a:pt x="783134" y="2018258"/>
                    <a:pt x="764084" y="2018258"/>
                  </a:cubicBezTo>
                  <a:cubicBezTo>
                    <a:pt x="743744" y="2018258"/>
                    <a:pt x="733574" y="2043807"/>
                    <a:pt x="733574" y="2094905"/>
                  </a:cubicBezTo>
                  <a:lnTo>
                    <a:pt x="733641" y="2096027"/>
                  </a:lnTo>
                  <a:lnTo>
                    <a:pt x="713381" y="2090818"/>
                  </a:lnTo>
                  <a:lnTo>
                    <a:pt x="687360" y="2081294"/>
                  </a:lnTo>
                  <a:lnTo>
                    <a:pt x="690953" y="2047187"/>
                  </a:lnTo>
                  <a:cubicBezTo>
                    <a:pt x="694389" y="2033086"/>
                    <a:pt x="699542" y="2021185"/>
                    <a:pt x="706413" y="2011487"/>
                  </a:cubicBezTo>
                  <a:cubicBezTo>
                    <a:pt x="720155" y="1992089"/>
                    <a:pt x="740073" y="1982391"/>
                    <a:pt x="766167" y="1982391"/>
                  </a:cubicBezTo>
                  <a:close/>
                  <a:moveTo>
                    <a:pt x="1285280" y="1981200"/>
                  </a:moveTo>
                  <a:lnTo>
                    <a:pt x="1313706" y="1981200"/>
                  </a:lnTo>
                  <a:lnTo>
                    <a:pt x="1313706" y="2102494"/>
                  </a:lnTo>
                  <a:lnTo>
                    <a:pt x="1266825" y="2114548"/>
                  </a:lnTo>
                  <a:lnTo>
                    <a:pt x="1266825" y="2034183"/>
                  </a:lnTo>
                  <a:cubicBezTo>
                    <a:pt x="1264246" y="2036465"/>
                    <a:pt x="1261195" y="2038623"/>
                    <a:pt x="1257672" y="2040657"/>
                  </a:cubicBezTo>
                  <a:cubicBezTo>
                    <a:pt x="1254150" y="2042691"/>
                    <a:pt x="1250405" y="2044526"/>
                    <a:pt x="1246436" y="2046164"/>
                  </a:cubicBezTo>
                  <a:cubicBezTo>
                    <a:pt x="1242467" y="2047801"/>
                    <a:pt x="1238350" y="2049190"/>
                    <a:pt x="1234083" y="2050331"/>
                  </a:cubicBezTo>
                  <a:cubicBezTo>
                    <a:pt x="1229817" y="2051472"/>
                    <a:pt x="1225600" y="2052290"/>
                    <a:pt x="1221433" y="2052786"/>
                  </a:cubicBezTo>
                  <a:lnTo>
                    <a:pt x="1221433" y="2013198"/>
                  </a:lnTo>
                  <a:cubicBezTo>
                    <a:pt x="1233637" y="2009626"/>
                    <a:pt x="1245146" y="2005062"/>
                    <a:pt x="1255961" y="1999506"/>
                  </a:cubicBezTo>
                  <a:cubicBezTo>
                    <a:pt x="1266776" y="1993950"/>
                    <a:pt x="1276549" y="1987848"/>
                    <a:pt x="1285280" y="1981200"/>
                  </a:cubicBezTo>
                  <a:close/>
                  <a:moveTo>
                    <a:pt x="942380" y="1981200"/>
                  </a:moveTo>
                  <a:lnTo>
                    <a:pt x="970806" y="1981200"/>
                  </a:lnTo>
                  <a:lnTo>
                    <a:pt x="970806" y="2136327"/>
                  </a:lnTo>
                  <a:lnTo>
                    <a:pt x="925237" y="2134026"/>
                  </a:lnTo>
                  <a:lnTo>
                    <a:pt x="923925" y="2133825"/>
                  </a:lnTo>
                  <a:lnTo>
                    <a:pt x="923925" y="2034183"/>
                  </a:lnTo>
                  <a:cubicBezTo>
                    <a:pt x="921346" y="2036465"/>
                    <a:pt x="918295" y="2038623"/>
                    <a:pt x="914772" y="2040657"/>
                  </a:cubicBezTo>
                  <a:cubicBezTo>
                    <a:pt x="911250" y="2042691"/>
                    <a:pt x="907505" y="2044526"/>
                    <a:pt x="903536" y="2046164"/>
                  </a:cubicBezTo>
                  <a:cubicBezTo>
                    <a:pt x="899567" y="2047801"/>
                    <a:pt x="895450" y="2049190"/>
                    <a:pt x="891183" y="2050331"/>
                  </a:cubicBezTo>
                  <a:cubicBezTo>
                    <a:pt x="886917" y="2051472"/>
                    <a:pt x="882700" y="2052290"/>
                    <a:pt x="878533" y="2052786"/>
                  </a:cubicBezTo>
                  <a:lnTo>
                    <a:pt x="878533" y="2013198"/>
                  </a:lnTo>
                  <a:cubicBezTo>
                    <a:pt x="890737" y="2009626"/>
                    <a:pt x="902246" y="2005062"/>
                    <a:pt x="913061" y="1999506"/>
                  </a:cubicBezTo>
                  <a:cubicBezTo>
                    <a:pt x="923876" y="1993950"/>
                    <a:pt x="933649" y="1987848"/>
                    <a:pt x="942380" y="1981200"/>
                  </a:cubicBezTo>
                  <a:close/>
                  <a:moveTo>
                    <a:pt x="599480" y="1981200"/>
                  </a:moveTo>
                  <a:lnTo>
                    <a:pt x="627906" y="1981200"/>
                  </a:lnTo>
                  <a:lnTo>
                    <a:pt x="627906" y="2059534"/>
                  </a:lnTo>
                  <a:lnTo>
                    <a:pt x="613628" y="2054308"/>
                  </a:lnTo>
                  <a:lnTo>
                    <a:pt x="581025" y="2038602"/>
                  </a:lnTo>
                  <a:lnTo>
                    <a:pt x="581025" y="2034183"/>
                  </a:lnTo>
                  <a:lnTo>
                    <a:pt x="577309" y="2036812"/>
                  </a:lnTo>
                  <a:lnTo>
                    <a:pt x="535633" y="2016736"/>
                  </a:lnTo>
                  <a:lnTo>
                    <a:pt x="535633" y="2013198"/>
                  </a:lnTo>
                  <a:cubicBezTo>
                    <a:pt x="547837" y="2009626"/>
                    <a:pt x="559346" y="2005062"/>
                    <a:pt x="570161" y="1999506"/>
                  </a:cubicBezTo>
                  <a:cubicBezTo>
                    <a:pt x="580976" y="1993950"/>
                    <a:pt x="590749" y="1987848"/>
                    <a:pt x="599480" y="1981200"/>
                  </a:cubicBezTo>
                  <a:close/>
                  <a:moveTo>
                    <a:pt x="1449884" y="1684883"/>
                  </a:moveTo>
                  <a:cubicBezTo>
                    <a:pt x="1429544" y="1684883"/>
                    <a:pt x="1419374" y="1710432"/>
                    <a:pt x="1419374" y="1761530"/>
                  </a:cubicBezTo>
                  <a:cubicBezTo>
                    <a:pt x="1419374" y="1809651"/>
                    <a:pt x="1429346" y="1833711"/>
                    <a:pt x="1449289" y="1833711"/>
                  </a:cubicBezTo>
                  <a:cubicBezTo>
                    <a:pt x="1468736" y="1833711"/>
                    <a:pt x="1478459" y="1808907"/>
                    <a:pt x="1478459" y="1759297"/>
                  </a:cubicBezTo>
                  <a:cubicBezTo>
                    <a:pt x="1478459" y="1709688"/>
                    <a:pt x="1468934" y="1684883"/>
                    <a:pt x="1449884" y="1684883"/>
                  </a:cubicBezTo>
                  <a:close/>
                  <a:moveTo>
                    <a:pt x="1106984" y="1684883"/>
                  </a:moveTo>
                  <a:cubicBezTo>
                    <a:pt x="1086644" y="1684883"/>
                    <a:pt x="1076474" y="1710432"/>
                    <a:pt x="1076474" y="1761530"/>
                  </a:cubicBezTo>
                  <a:cubicBezTo>
                    <a:pt x="1076474" y="1809651"/>
                    <a:pt x="1086446" y="1833711"/>
                    <a:pt x="1106389" y="1833711"/>
                  </a:cubicBezTo>
                  <a:cubicBezTo>
                    <a:pt x="1125836" y="1833711"/>
                    <a:pt x="1135559" y="1808907"/>
                    <a:pt x="1135559" y="1759297"/>
                  </a:cubicBezTo>
                  <a:cubicBezTo>
                    <a:pt x="1135559" y="1709688"/>
                    <a:pt x="1126034" y="1684883"/>
                    <a:pt x="1106984" y="1684883"/>
                  </a:cubicBezTo>
                  <a:close/>
                  <a:moveTo>
                    <a:pt x="764084" y="1684883"/>
                  </a:moveTo>
                  <a:cubicBezTo>
                    <a:pt x="743744" y="1684883"/>
                    <a:pt x="733574" y="1710432"/>
                    <a:pt x="733574" y="1761530"/>
                  </a:cubicBezTo>
                  <a:cubicBezTo>
                    <a:pt x="733574" y="1809651"/>
                    <a:pt x="743546" y="1833711"/>
                    <a:pt x="763489" y="1833711"/>
                  </a:cubicBezTo>
                  <a:cubicBezTo>
                    <a:pt x="782936" y="1833711"/>
                    <a:pt x="792659" y="1808907"/>
                    <a:pt x="792659" y="1759297"/>
                  </a:cubicBezTo>
                  <a:cubicBezTo>
                    <a:pt x="792659" y="1709688"/>
                    <a:pt x="783134" y="1684883"/>
                    <a:pt x="764084" y="1684883"/>
                  </a:cubicBezTo>
                  <a:close/>
                  <a:moveTo>
                    <a:pt x="421184" y="1684883"/>
                  </a:moveTo>
                  <a:cubicBezTo>
                    <a:pt x="400844" y="1684883"/>
                    <a:pt x="390674" y="1710432"/>
                    <a:pt x="390674" y="1761530"/>
                  </a:cubicBezTo>
                  <a:cubicBezTo>
                    <a:pt x="390674" y="1809651"/>
                    <a:pt x="400646" y="1833711"/>
                    <a:pt x="420589" y="1833711"/>
                  </a:cubicBezTo>
                  <a:cubicBezTo>
                    <a:pt x="440035" y="1833711"/>
                    <a:pt x="449759" y="1808907"/>
                    <a:pt x="449759" y="1759297"/>
                  </a:cubicBezTo>
                  <a:cubicBezTo>
                    <a:pt x="449759" y="1709688"/>
                    <a:pt x="440234" y="1684883"/>
                    <a:pt x="421184" y="1684883"/>
                  </a:cubicBezTo>
                  <a:close/>
                  <a:moveTo>
                    <a:pt x="1928851" y="1671251"/>
                  </a:moveTo>
                  <a:lnTo>
                    <a:pt x="1907233" y="1700161"/>
                  </a:lnTo>
                  <a:lnTo>
                    <a:pt x="1907233" y="1679823"/>
                  </a:lnTo>
                  <a:close/>
                  <a:moveTo>
                    <a:pt x="1794867" y="1649016"/>
                  </a:moveTo>
                  <a:cubicBezTo>
                    <a:pt x="1832075" y="1649016"/>
                    <a:pt x="1855329" y="1669415"/>
                    <a:pt x="1864631" y="1710212"/>
                  </a:cubicBezTo>
                  <a:lnTo>
                    <a:pt x="1868573" y="1750559"/>
                  </a:lnTo>
                  <a:lnTo>
                    <a:pt x="1815518" y="1808934"/>
                  </a:lnTo>
                  <a:lnTo>
                    <a:pt x="1819536" y="1791853"/>
                  </a:lnTo>
                  <a:cubicBezTo>
                    <a:pt x="1820751" y="1782552"/>
                    <a:pt x="1821359" y="1771700"/>
                    <a:pt x="1821359" y="1759297"/>
                  </a:cubicBezTo>
                  <a:cubicBezTo>
                    <a:pt x="1821359" y="1709688"/>
                    <a:pt x="1811834" y="1684883"/>
                    <a:pt x="1792784" y="1684883"/>
                  </a:cubicBezTo>
                  <a:cubicBezTo>
                    <a:pt x="1772444" y="1684883"/>
                    <a:pt x="1762274" y="1710432"/>
                    <a:pt x="1762274" y="1761530"/>
                  </a:cubicBezTo>
                  <a:cubicBezTo>
                    <a:pt x="1762274" y="1797621"/>
                    <a:pt x="1767883" y="1820177"/>
                    <a:pt x="1779101" y="1829200"/>
                  </a:cubicBezTo>
                  <a:lnTo>
                    <a:pt x="1791099" y="1833336"/>
                  </a:lnTo>
                  <a:lnTo>
                    <a:pt x="1758225" y="1863213"/>
                  </a:lnTo>
                  <a:lnTo>
                    <a:pt x="1757363" y="1863040"/>
                  </a:lnTo>
                  <a:cubicBezTo>
                    <a:pt x="1728788" y="1849664"/>
                    <a:pt x="1714500" y="1816224"/>
                    <a:pt x="1714500" y="1762720"/>
                  </a:cubicBezTo>
                  <a:cubicBezTo>
                    <a:pt x="1714500" y="1725712"/>
                    <a:pt x="1721371" y="1697509"/>
                    <a:pt x="1735113" y="1678112"/>
                  </a:cubicBezTo>
                  <a:cubicBezTo>
                    <a:pt x="1748855" y="1658714"/>
                    <a:pt x="1768773" y="1649016"/>
                    <a:pt x="1794867" y="1649016"/>
                  </a:cubicBezTo>
                  <a:close/>
                  <a:moveTo>
                    <a:pt x="1451967" y="1649016"/>
                  </a:moveTo>
                  <a:cubicBezTo>
                    <a:pt x="1501577" y="1649016"/>
                    <a:pt x="1526382" y="1685280"/>
                    <a:pt x="1526382" y="1757809"/>
                  </a:cubicBezTo>
                  <a:cubicBezTo>
                    <a:pt x="1526382" y="1793925"/>
                    <a:pt x="1519610" y="1821607"/>
                    <a:pt x="1506067" y="1840855"/>
                  </a:cubicBezTo>
                  <a:cubicBezTo>
                    <a:pt x="1492523" y="1860104"/>
                    <a:pt x="1473101" y="1869728"/>
                    <a:pt x="1447800" y="1869728"/>
                  </a:cubicBezTo>
                  <a:cubicBezTo>
                    <a:pt x="1397000" y="1869728"/>
                    <a:pt x="1371600" y="1834059"/>
                    <a:pt x="1371600" y="1762720"/>
                  </a:cubicBezTo>
                  <a:cubicBezTo>
                    <a:pt x="1371600" y="1725712"/>
                    <a:pt x="1378471" y="1697509"/>
                    <a:pt x="1392213" y="1678112"/>
                  </a:cubicBezTo>
                  <a:cubicBezTo>
                    <a:pt x="1405955" y="1658714"/>
                    <a:pt x="1425873" y="1649016"/>
                    <a:pt x="1451967" y="1649016"/>
                  </a:cubicBezTo>
                  <a:close/>
                  <a:moveTo>
                    <a:pt x="1109067" y="1649016"/>
                  </a:moveTo>
                  <a:cubicBezTo>
                    <a:pt x="1158677" y="1649016"/>
                    <a:pt x="1183482" y="1685280"/>
                    <a:pt x="1183482" y="1757809"/>
                  </a:cubicBezTo>
                  <a:cubicBezTo>
                    <a:pt x="1183482" y="1793925"/>
                    <a:pt x="1176710" y="1821607"/>
                    <a:pt x="1163167" y="1840855"/>
                  </a:cubicBezTo>
                  <a:cubicBezTo>
                    <a:pt x="1149623" y="1860104"/>
                    <a:pt x="1130201" y="1869728"/>
                    <a:pt x="1104900" y="1869728"/>
                  </a:cubicBezTo>
                  <a:cubicBezTo>
                    <a:pt x="1054100" y="1869728"/>
                    <a:pt x="1028700" y="1834059"/>
                    <a:pt x="1028700" y="1762720"/>
                  </a:cubicBezTo>
                  <a:cubicBezTo>
                    <a:pt x="1028700" y="1725712"/>
                    <a:pt x="1035571" y="1697509"/>
                    <a:pt x="1049313" y="1678112"/>
                  </a:cubicBezTo>
                  <a:cubicBezTo>
                    <a:pt x="1063055" y="1658714"/>
                    <a:pt x="1082973" y="1649016"/>
                    <a:pt x="1109067" y="1649016"/>
                  </a:cubicBezTo>
                  <a:close/>
                  <a:moveTo>
                    <a:pt x="766167" y="1649016"/>
                  </a:moveTo>
                  <a:cubicBezTo>
                    <a:pt x="815777" y="1649016"/>
                    <a:pt x="840582" y="1685280"/>
                    <a:pt x="840582" y="1757809"/>
                  </a:cubicBezTo>
                  <a:cubicBezTo>
                    <a:pt x="840582" y="1793925"/>
                    <a:pt x="833810" y="1821607"/>
                    <a:pt x="820267" y="1840855"/>
                  </a:cubicBezTo>
                  <a:cubicBezTo>
                    <a:pt x="806723" y="1860104"/>
                    <a:pt x="787301" y="1869728"/>
                    <a:pt x="762000" y="1869728"/>
                  </a:cubicBezTo>
                  <a:cubicBezTo>
                    <a:pt x="711200" y="1869728"/>
                    <a:pt x="685800" y="1834059"/>
                    <a:pt x="685800" y="1762720"/>
                  </a:cubicBezTo>
                  <a:cubicBezTo>
                    <a:pt x="685800" y="1725712"/>
                    <a:pt x="692671" y="1697509"/>
                    <a:pt x="706413" y="1678112"/>
                  </a:cubicBezTo>
                  <a:cubicBezTo>
                    <a:pt x="720155" y="1658714"/>
                    <a:pt x="740073" y="1649016"/>
                    <a:pt x="766167" y="1649016"/>
                  </a:cubicBezTo>
                  <a:close/>
                  <a:moveTo>
                    <a:pt x="423268" y="1649016"/>
                  </a:moveTo>
                  <a:cubicBezTo>
                    <a:pt x="472877" y="1649016"/>
                    <a:pt x="497682" y="1685280"/>
                    <a:pt x="497682" y="1757809"/>
                  </a:cubicBezTo>
                  <a:cubicBezTo>
                    <a:pt x="497682" y="1793925"/>
                    <a:pt x="490910" y="1821607"/>
                    <a:pt x="477367" y="1840855"/>
                  </a:cubicBezTo>
                  <a:cubicBezTo>
                    <a:pt x="463823" y="1860104"/>
                    <a:pt x="444401" y="1869728"/>
                    <a:pt x="419100" y="1869728"/>
                  </a:cubicBezTo>
                  <a:cubicBezTo>
                    <a:pt x="368300" y="1869728"/>
                    <a:pt x="342900" y="1834059"/>
                    <a:pt x="342900" y="1762720"/>
                  </a:cubicBezTo>
                  <a:cubicBezTo>
                    <a:pt x="342900" y="1725712"/>
                    <a:pt x="349771" y="1697509"/>
                    <a:pt x="363513" y="1678112"/>
                  </a:cubicBezTo>
                  <a:cubicBezTo>
                    <a:pt x="377255" y="1658714"/>
                    <a:pt x="397173" y="1649016"/>
                    <a:pt x="423268" y="1649016"/>
                  </a:cubicBezTo>
                  <a:close/>
                  <a:moveTo>
                    <a:pt x="1628180" y="1647825"/>
                  </a:moveTo>
                  <a:lnTo>
                    <a:pt x="1656606" y="1647825"/>
                  </a:lnTo>
                  <a:lnTo>
                    <a:pt x="1656606" y="1866007"/>
                  </a:lnTo>
                  <a:lnTo>
                    <a:pt x="1609725" y="1866007"/>
                  </a:lnTo>
                  <a:lnTo>
                    <a:pt x="1609725" y="1700808"/>
                  </a:lnTo>
                  <a:cubicBezTo>
                    <a:pt x="1607146" y="1703090"/>
                    <a:pt x="1604095" y="1705248"/>
                    <a:pt x="1600572" y="1707282"/>
                  </a:cubicBezTo>
                  <a:cubicBezTo>
                    <a:pt x="1597050" y="1709316"/>
                    <a:pt x="1593305" y="1711152"/>
                    <a:pt x="1589336" y="1712789"/>
                  </a:cubicBezTo>
                  <a:cubicBezTo>
                    <a:pt x="1585367" y="1714426"/>
                    <a:pt x="1581250" y="1715815"/>
                    <a:pt x="1576983" y="1716956"/>
                  </a:cubicBezTo>
                  <a:cubicBezTo>
                    <a:pt x="1572717" y="1718097"/>
                    <a:pt x="1568500" y="1718915"/>
                    <a:pt x="1564333" y="1719411"/>
                  </a:cubicBezTo>
                  <a:lnTo>
                    <a:pt x="1564333" y="1679823"/>
                  </a:lnTo>
                  <a:cubicBezTo>
                    <a:pt x="1576537" y="1676251"/>
                    <a:pt x="1588046" y="1671687"/>
                    <a:pt x="1598861" y="1666131"/>
                  </a:cubicBezTo>
                  <a:cubicBezTo>
                    <a:pt x="1609676" y="1660575"/>
                    <a:pt x="1619449" y="1654473"/>
                    <a:pt x="1628180" y="1647825"/>
                  </a:cubicBezTo>
                  <a:close/>
                  <a:moveTo>
                    <a:pt x="1285280" y="1647825"/>
                  </a:moveTo>
                  <a:lnTo>
                    <a:pt x="1313706" y="1647825"/>
                  </a:lnTo>
                  <a:lnTo>
                    <a:pt x="1313706" y="1866007"/>
                  </a:lnTo>
                  <a:lnTo>
                    <a:pt x="1266825" y="1866007"/>
                  </a:lnTo>
                  <a:lnTo>
                    <a:pt x="1266825" y="1700808"/>
                  </a:lnTo>
                  <a:cubicBezTo>
                    <a:pt x="1264246" y="1703090"/>
                    <a:pt x="1261195" y="1705248"/>
                    <a:pt x="1257672" y="1707282"/>
                  </a:cubicBezTo>
                  <a:cubicBezTo>
                    <a:pt x="1254150" y="1709316"/>
                    <a:pt x="1250405" y="1711152"/>
                    <a:pt x="1246436" y="1712789"/>
                  </a:cubicBezTo>
                  <a:cubicBezTo>
                    <a:pt x="1242467" y="1714426"/>
                    <a:pt x="1238350" y="1715815"/>
                    <a:pt x="1234083" y="1716956"/>
                  </a:cubicBezTo>
                  <a:cubicBezTo>
                    <a:pt x="1229817" y="1718097"/>
                    <a:pt x="1225600" y="1718915"/>
                    <a:pt x="1221433" y="1719411"/>
                  </a:cubicBezTo>
                  <a:lnTo>
                    <a:pt x="1221433" y="1679823"/>
                  </a:lnTo>
                  <a:cubicBezTo>
                    <a:pt x="1233637" y="1676251"/>
                    <a:pt x="1245146" y="1671687"/>
                    <a:pt x="1255961" y="1666131"/>
                  </a:cubicBezTo>
                  <a:cubicBezTo>
                    <a:pt x="1266776" y="1660575"/>
                    <a:pt x="1276549" y="1654473"/>
                    <a:pt x="1285280" y="1647825"/>
                  </a:cubicBezTo>
                  <a:close/>
                  <a:moveTo>
                    <a:pt x="942380" y="1647825"/>
                  </a:moveTo>
                  <a:lnTo>
                    <a:pt x="970806" y="1647825"/>
                  </a:lnTo>
                  <a:lnTo>
                    <a:pt x="970806" y="1866007"/>
                  </a:lnTo>
                  <a:lnTo>
                    <a:pt x="923925" y="1866007"/>
                  </a:lnTo>
                  <a:lnTo>
                    <a:pt x="923925" y="1700808"/>
                  </a:lnTo>
                  <a:cubicBezTo>
                    <a:pt x="921346" y="1703090"/>
                    <a:pt x="918295" y="1705248"/>
                    <a:pt x="914772" y="1707282"/>
                  </a:cubicBezTo>
                  <a:cubicBezTo>
                    <a:pt x="911250" y="1709316"/>
                    <a:pt x="907505" y="1711152"/>
                    <a:pt x="903536" y="1712789"/>
                  </a:cubicBezTo>
                  <a:cubicBezTo>
                    <a:pt x="899567" y="1714426"/>
                    <a:pt x="895450" y="1715815"/>
                    <a:pt x="891183" y="1716956"/>
                  </a:cubicBezTo>
                  <a:cubicBezTo>
                    <a:pt x="886917" y="1718097"/>
                    <a:pt x="882700" y="1718915"/>
                    <a:pt x="878533" y="1719411"/>
                  </a:cubicBezTo>
                  <a:lnTo>
                    <a:pt x="878533" y="1679823"/>
                  </a:lnTo>
                  <a:cubicBezTo>
                    <a:pt x="890737" y="1676251"/>
                    <a:pt x="902246" y="1671687"/>
                    <a:pt x="913061" y="1666131"/>
                  </a:cubicBezTo>
                  <a:cubicBezTo>
                    <a:pt x="923876" y="1660575"/>
                    <a:pt x="933649" y="1654473"/>
                    <a:pt x="942380" y="1647825"/>
                  </a:cubicBezTo>
                  <a:close/>
                  <a:moveTo>
                    <a:pt x="599480" y="1647825"/>
                  </a:moveTo>
                  <a:lnTo>
                    <a:pt x="627906" y="1647825"/>
                  </a:lnTo>
                  <a:lnTo>
                    <a:pt x="627906" y="1866007"/>
                  </a:lnTo>
                  <a:lnTo>
                    <a:pt x="581025" y="1866007"/>
                  </a:lnTo>
                  <a:lnTo>
                    <a:pt x="581025" y="1700808"/>
                  </a:lnTo>
                  <a:cubicBezTo>
                    <a:pt x="578446" y="1703090"/>
                    <a:pt x="575395" y="1705248"/>
                    <a:pt x="571872" y="1707282"/>
                  </a:cubicBezTo>
                  <a:cubicBezTo>
                    <a:pt x="568350" y="1709316"/>
                    <a:pt x="564605" y="1711152"/>
                    <a:pt x="560636" y="1712789"/>
                  </a:cubicBezTo>
                  <a:cubicBezTo>
                    <a:pt x="556667" y="1714426"/>
                    <a:pt x="552549" y="1715815"/>
                    <a:pt x="548283" y="1716956"/>
                  </a:cubicBezTo>
                  <a:cubicBezTo>
                    <a:pt x="544017" y="1718097"/>
                    <a:pt x="539800" y="1718915"/>
                    <a:pt x="535633" y="1719411"/>
                  </a:cubicBezTo>
                  <a:lnTo>
                    <a:pt x="535633" y="1679823"/>
                  </a:lnTo>
                  <a:cubicBezTo>
                    <a:pt x="547837" y="1676251"/>
                    <a:pt x="559346" y="1671687"/>
                    <a:pt x="570161" y="1666131"/>
                  </a:cubicBezTo>
                  <a:cubicBezTo>
                    <a:pt x="580976" y="1660575"/>
                    <a:pt x="590749" y="1654473"/>
                    <a:pt x="599480" y="1647825"/>
                  </a:cubicBezTo>
                  <a:close/>
                  <a:moveTo>
                    <a:pt x="256580" y="1647825"/>
                  </a:moveTo>
                  <a:lnTo>
                    <a:pt x="285006" y="1647825"/>
                  </a:lnTo>
                  <a:lnTo>
                    <a:pt x="285006" y="1836615"/>
                  </a:lnTo>
                  <a:lnTo>
                    <a:pt x="268512" y="1821624"/>
                  </a:lnTo>
                  <a:lnTo>
                    <a:pt x="238125" y="1788191"/>
                  </a:lnTo>
                  <a:lnTo>
                    <a:pt x="238125" y="1700808"/>
                  </a:lnTo>
                  <a:cubicBezTo>
                    <a:pt x="235546" y="1703090"/>
                    <a:pt x="232495" y="1705248"/>
                    <a:pt x="228972" y="1707282"/>
                  </a:cubicBezTo>
                  <a:cubicBezTo>
                    <a:pt x="225450" y="1709316"/>
                    <a:pt x="221705" y="1711152"/>
                    <a:pt x="217736" y="1712789"/>
                  </a:cubicBezTo>
                  <a:cubicBezTo>
                    <a:pt x="213767" y="1714426"/>
                    <a:pt x="209650" y="1715815"/>
                    <a:pt x="205383" y="1716956"/>
                  </a:cubicBezTo>
                  <a:cubicBezTo>
                    <a:pt x="201117" y="1718097"/>
                    <a:pt x="196900" y="1718915"/>
                    <a:pt x="192733" y="1719411"/>
                  </a:cubicBezTo>
                  <a:lnTo>
                    <a:pt x="192733" y="1679823"/>
                  </a:lnTo>
                  <a:cubicBezTo>
                    <a:pt x="204937" y="1676251"/>
                    <a:pt x="216446" y="1671687"/>
                    <a:pt x="227261" y="1666131"/>
                  </a:cubicBezTo>
                  <a:cubicBezTo>
                    <a:pt x="238076" y="1660575"/>
                    <a:pt x="247849" y="1654473"/>
                    <a:pt x="256580" y="1647825"/>
                  </a:cubicBezTo>
                  <a:close/>
                  <a:moveTo>
                    <a:pt x="1792784" y="1361033"/>
                  </a:moveTo>
                  <a:cubicBezTo>
                    <a:pt x="1772444" y="1361033"/>
                    <a:pt x="1762274" y="1386582"/>
                    <a:pt x="1762274" y="1437680"/>
                  </a:cubicBezTo>
                  <a:cubicBezTo>
                    <a:pt x="1762274" y="1485801"/>
                    <a:pt x="1772246" y="1509861"/>
                    <a:pt x="1792189" y="1509861"/>
                  </a:cubicBezTo>
                  <a:cubicBezTo>
                    <a:pt x="1811635" y="1509861"/>
                    <a:pt x="1821359" y="1485057"/>
                    <a:pt x="1821359" y="1435447"/>
                  </a:cubicBezTo>
                  <a:cubicBezTo>
                    <a:pt x="1821359" y="1385838"/>
                    <a:pt x="1811834" y="1361033"/>
                    <a:pt x="1792784" y="1361033"/>
                  </a:cubicBezTo>
                  <a:close/>
                  <a:moveTo>
                    <a:pt x="1449884" y="1361033"/>
                  </a:moveTo>
                  <a:cubicBezTo>
                    <a:pt x="1429544" y="1361033"/>
                    <a:pt x="1419374" y="1386582"/>
                    <a:pt x="1419374" y="1437680"/>
                  </a:cubicBezTo>
                  <a:cubicBezTo>
                    <a:pt x="1419374" y="1485801"/>
                    <a:pt x="1429346" y="1509861"/>
                    <a:pt x="1449289" y="1509861"/>
                  </a:cubicBezTo>
                  <a:cubicBezTo>
                    <a:pt x="1468736" y="1509861"/>
                    <a:pt x="1478459" y="1485057"/>
                    <a:pt x="1478459" y="1435447"/>
                  </a:cubicBezTo>
                  <a:cubicBezTo>
                    <a:pt x="1478459" y="1385838"/>
                    <a:pt x="1468934" y="1361033"/>
                    <a:pt x="1449884" y="1361033"/>
                  </a:cubicBezTo>
                  <a:close/>
                  <a:moveTo>
                    <a:pt x="1106984" y="1361033"/>
                  </a:moveTo>
                  <a:cubicBezTo>
                    <a:pt x="1086644" y="1361033"/>
                    <a:pt x="1076474" y="1386582"/>
                    <a:pt x="1076474" y="1437680"/>
                  </a:cubicBezTo>
                  <a:cubicBezTo>
                    <a:pt x="1076474" y="1485801"/>
                    <a:pt x="1086446" y="1509861"/>
                    <a:pt x="1106389" y="1509861"/>
                  </a:cubicBezTo>
                  <a:cubicBezTo>
                    <a:pt x="1125836" y="1509861"/>
                    <a:pt x="1135559" y="1485057"/>
                    <a:pt x="1135559" y="1435447"/>
                  </a:cubicBezTo>
                  <a:cubicBezTo>
                    <a:pt x="1135559" y="1385838"/>
                    <a:pt x="1126034" y="1361033"/>
                    <a:pt x="1106984" y="1361033"/>
                  </a:cubicBezTo>
                  <a:close/>
                  <a:moveTo>
                    <a:pt x="764084" y="1361033"/>
                  </a:moveTo>
                  <a:cubicBezTo>
                    <a:pt x="743744" y="1361033"/>
                    <a:pt x="733574" y="1386582"/>
                    <a:pt x="733574" y="1437680"/>
                  </a:cubicBezTo>
                  <a:cubicBezTo>
                    <a:pt x="733574" y="1485801"/>
                    <a:pt x="743546" y="1509861"/>
                    <a:pt x="763489" y="1509861"/>
                  </a:cubicBezTo>
                  <a:cubicBezTo>
                    <a:pt x="782936" y="1509861"/>
                    <a:pt x="792659" y="1485057"/>
                    <a:pt x="792659" y="1435447"/>
                  </a:cubicBezTo>
                  <a:cubicBezTo>
                    <a:pt x="792659" y="1385838"/>
                    <a:pt x="783134" y="1361033"/>
                    <a:pt x="764084" y="1361033"/>
                  </a:cubicBezTo>
                  <a:close/>
                  <a:moveTo>
                    <a:pt x="421184" y="1361033"/>
                  </a:moveTo>
                  <a:cubicBezTo>
                    <a:pt x="400844" y="1361033"/>
                    <a:pt x="390674" y="1386582"/>
                    <a:pt x="390674" y="1437680"/>
                  </a:cubicBezTo>
                  <a:cubicBezTo>
                    <a:pt x="390674" y="1485801"/>
                    <a:pt x="400646" y="1509861"/>
                    <a:pt x="420589" y="1509861"/>
                  </a:cubicBezTo>
                  <a:cubicBezTo>
                    <a:pt x="440035" y="1509861"/>
                    <a:pt x="449759" y="1485057"/>
                    <a:pt x="449759" y="1435447"/>
                  </a:cubicBezTo>
                  <a:cubicBezTo>
                    <a:pt x="449759" y="1385838"/>
                    <a:pt x="440234" y="1361033"/>
                    <a:pt x="421184" y="1361033"/>
                  </a:cubicBezTo>
                  <a:close/>
                  <a:moveTo>
                    <a:pt x="78284" y="1361033"/>
                  </a:moveTo>
                  <a:cubicBezTo>
                    <a:pt x="57944" y="1361033"/>
                    <a:pt x="47774" y="1386582"/>
                    <a:pt x="47774" y="1437680"/>
                  </a:cubicBezTo>
                  <a:cubicBezTo>
                    <a:pt x="47774" y="1485801"/>
                    <a:pt x="57746" y="1509861"/>
                    <a:pt x="77689" y="1509861"/>
                  </a:cubicBezTo>
                  <a:cubicBezTo>
                    <a:pt x="97135" y="1509861"/>
                    <a:pt x="106859" y="1485057"/>
                    <a:pt x="106859" y="1435447"/>
                  </a:cubicBezTo>
                  <a:cubicBezTo>
                    <a:pt x="106859" y="1385838"/>
                    <a:pt x="97334" y="1361033"/>
                    <a:pt x="78284" y="1361033"/>
                  </a:cubicBezTo>
                  <a:close/>
                  <a:moveTo>
                    <a:pt x="2079233" y="1353207"/>
                  </a:moveTo>
                  <a:lnTo>
                    <a:pt x="2073178" y="1376755"/>
                  </a:lnTo>
                  <a:lnTo>
                    <a:pt x="2060212" y="1412180"/>
                  </a:lnTo>
                  <a:lnTo>
                    <a:pt x="2062553" y="1389962"/>
                  </a:lnTo>
                  <a:cubicBezTo>
                    <a:pt x="2065989" y="1375860"/>
                    <a:pt x="2071142" y="1363960"/>
                    <a:pt x="2078013" y="1354262"/>
                  </a:cubicBezTo>
                  <a:close/>
                  <a:moveTo>
                    <a:pt x="1794867" y="1325166"/>
                  </a:moveTo>
                  <a:cubicBezTo>
                    <a:pt x="1844477" y="1325166"/>
                    <a:pt x="1869281" y="1361430"/>
                    <a:pt x="1869281" y="1433959"/>
                  </a:cubicBezTo>
                  <a:cubicBezTo>
                    <a:pt x="1869281" y="1470075"/>
                    <a:pt x="1862510" y="1497757"/>
                    <a:pt x="1848966" y="1517005"/>
                  </a:cubicBezTo>
                  <a:cubicBezTo>
                    <a:pt x="1835423" y="1536254"/>
                    <a:pt x="1816001" y="1545878"/>
                    <a:pt x="1790700" y="1545878"/>
                  </a:cubicBezTo>
                  <a:cubicBezTo>
                    <a:pt x="1739900" y="1545878"/>
                    <a:pt x="1714500" y="1510209"/>
                    <a:pt x="1714500" y="1438870"/>
                  </a:cubicBezTo>
                  <a:cubicBezTo>
                    <a:pt x="1714500" y="1401862"/>
                    <a:pt x="1721371" y="1373659"/>
                    <a:pt x="1735113" y="1354262"/>
                  </a:cubicBezTo>
                  <a:cubicBezTo>
                    <a:pt x="1748855" y="1334864"/>
                    <a:pt x="1768773" y="1325166"/>
                    <a:pt x="1794867" y="1325166"/>
                  </a:cubicBezTo>
                  <a:close/>
                  <a:moveTo>
                    <a:pt x="1451967" y="1325166"/>
                  </a:moveTo>
                  <a:cubicBezTo>
                    <a:pt x="1501577" y="1325166"/>
                    <a:pt x="1526382" y="1361430"/>
                    <a:pt x="1526382" y="1433959"/>
                  </a:cubicBezTo>
                  <a:cubicBezTo>
                    <a:pt x="1526382" y="1470075"/>
                    <a:pt x="1519610" y="1497757"/>
                    <a:pt x="1506067" y="1517005"/>
                  </a:cubicBezTo>
                  <a:cubicBezTo>
                    <a:pt x="1492523" y="1536254"/>
                    <a:pt x="1473101" y="1545878"/>
                    <a:pt x="1447800" y="1545878"/>
                  </a:cubicBezTo>
                  <a:cubicBezTo>
                    <a:pt x="1397000" y="1545878"/>
                    <a:pt x="1371600" y="1510209"/>
                    <a:pt x="1371600" y="1438870"/>
                  </a:cubicBezTo>
                  <a:cubicBezTo>
                    <a:pt x="1371600" y="1401862"/>
                    <a:pt x="1378471" y="1373659"/>
                    <a:pt x="1392213" y="1354262"/>
                  </a:cubicBezTo>
                  <a:cubicBezTo>
                    <a:pt x="1405955" y="1334864"/>
                    <a:pt x="1425873" y="1325166"/>
                    <a:pt x="1451967" y="1325166"/>
                  </a:cubicBezTo>
                  <a:close/>
                  <a:moveTo>
                    <a:pt x="1109067" y="1325166"/>
                  </a:moveTo>
                  <a:cubicBezTo>
                    <a:pt x="1158677" y="1325166"/>
                    <a:pt x="1183482" y="1361430"/>
                    <a:pt x="1183482" y="1433959"/>
                  </a:cubicBezTo>
                  <a:cubicBezTo>
                    <a:pt x="1183482" y="1470075"/>
                    <a:pt x="1176710" y="1497757"/>
                    <a:pt x="1163167" y="1517005"/>
                  </a:cubicBezTo>
                  <a:cubicBezTo>
                    <a:pt x="1149623" y="1536254"/>
                    <a:pt x="1130201" y="1545878"/>
                    <a:pt x="1104900" y="1545878"/>
                  </a:cubicBezTo>
                  <a:cubicBezTo>
                    <a:pt x="1054100" y="1545878"/>
                    <a:pt x="1028700" y="1510209"/>
                    <a:pt x="1028700" y="1438870"/>
                  </a:cubicBezTo>
                  <a:cubicBezTo>
                    <a:pt x="1028700" y="1401862"/>
                    <a:pt x="1035571" y="1373659"/>
                    <a:pt x="1049313" y="1354262"/>
                  </a:cubicBezTo>
                  <a:cubicBezTo>
                    <a:pt x="1063055" y="1334864"/>
                    <a:pt x="1082973" y="1325166"/>
                    <a:pt x="1109067" y="1325166"/>
                  </a:cubicBezTo>
                  <a:close/>
                  <a:moveTo>
                    <a:pt x="766167" y="1325166"/>
                  </a:moveTo>
                  <a:cubicBezTo>
                    <a:pt x="815777" y="1325166"/>
                    <a:pt x="840582" y="1361430"/>
                    <a:pt x="840582" y="1433959"/>
                  </a:cubicBezTo>
                  <a:cubicBezTo>
                    <a:pt x="840582" y="1470075"/>
                    <a:pt x="833810" y="1497757"/>
                    <a:pt x="820267" y="1517005"/>
                  </a:cubicBezTo>
                  <a:cubicBezTo>
                    <a:pt x="806723" y="1536254"/>
                    <a:pt x="787301" y="1545878"/>
                    <a:pt x="762000" y="1545878"/>
                  </a:cubicBezTo>
                  <a:cubicBezTo>
                    <a:pt x="711200" y="1545878"/>
                    <a:pt x="685800" y="1510209"/>
                    <a:pt x="685800" y="1438870"/>
                  </a:cubicBezTo>
                  <a:cubicBezTo>
                    <a:pt x="685800" y="1401862"/>
                    <a:pt x="692671" y="1373659"/>
                    <a:pt x="706413" y="1354262"/>
                  </a:cubicBezTo>
                  <a:cubicBezTo>
                    <a:pt x="720155" y="1334864"/>
                    <a:pt x="740073" y="1325166"/>
                    <a:pt x="766167" y="1325166"/>
                  </a:cubicBezTo>
                  <a:close/>
                  <a:moveTo>
                    <a:pt x="423268" y="1325166"/>
                  </a:moveTo>
                  <a:cubicBezTo>
                    <a:pt x="472877" y="1325166"/>
                    <a:pt x="497682" y="1361430"/>
                    <a:pt x="497682" y="1433959"/>
                  </a:cubicBezTo>
                  <a:cubicBezTo>
                    <a:pt x="497682" y="1470075"/>
                    <a:pt x="490910" y="1497757"/>
                    <a:pt x="477367" y="1517005"/>
                  </a:cubicBezTo>
                  <a:cubicBezTo>
                    <a:pt x="463823" y="1536254"/>
                    <a:pt x="444401" y="1545878"/>
                    <a:pt x="419100" y="1545878"/>
                  </a:cubicBezTo>
                  <a:cubicBezTo>
                    <a:pt x="368300" y="1545878"/>
                    <a:pt x="342900" y="1510209"/>
                    <a:pt x="342900" y="1438870"/>
                  </a:cubicBezTo>
                  <a:cubicBezTo>
                    <a:pt x="342900" y="1401862"/>
                    <a:pt x="349771" y="1373659"/>
                    <a:pt x="363513" y="1354262"/>
                  </a:cubicBezTo>
                  <a:cubicBezTo>
                    <a:pt x="377255" y="1334864"/>
                    <a:pt x="397173" y="1325166"/>
                    <a:pt x="423268" y="1325166"/>
                  </a:cubicBezTo>
                  <a:close/>
                  <a:moveTo>
                    <a:pt x="80368" y="1325166"/>
                  </a:moveTo>
                  <a:cubicBezTo>
                    <a:pt x="129977" y="1325166"/>
                    <a:pt x="154782" y="1361430"/>
                    <a:pt x="154782" y="1433959"/>
                  </a:cubicBezTo>
                  <a:cubicBezTo>
                    <a:pt x="154782" y="1470075"/>
                    <a:pt x="148010" y="1497757"/>
                    <a:pt x="134467" y="1517005"/>
                  </a:cubicBezTo>
                  <a:cubicBezTo>
                    <a:pt x="120923" y="1536254"/>
                    <a:pt x="101501" y="1545878"/>
                    <a:pt x="76200" y="1545878"/>
                  </a:cubicBezTo>
                  <a:lnTo>
                    <a:pt x="68502" y="1544334"/>
                  </a:lnTo>
                  <a:lnTo>
                    <a:pt x="35828" y="1476508"/>
                  </a:lnTo>
                  <a:lnTo>
                    <a:pt x="4930" y="1392087"/>
                  </a:lnTo>
                  <a:lnTo>
                    <a:pt x="5153" y="1389962"/>
                  </a:lnTo>
                  <a:cubicBezTo>
                    <a:pt x="8589" y="1375860"/>
                    <a:pt x="13742" y="1363960"/>
                    <a:pt x="20613" y="1354262"/>
                  </a:cubicBezTo>
                  <a:cubicBezTo>
                    <a:pt x="34355" y="1334864"/>
                    <a:pt x="54273" y="1325166"/>
                    <a:pt x="80368" y="1325166"/>
                  </a:cubicBezTo>
                  <a:close/>
                  <a:moveTo>
                    <a:pt x="1971080" y="1323975"/>
                  </a:moveTo>
                  <a:lnTo>
                    <a:pt x="1999506" y="1323975"/>
                  </a:lnTo>
                  <a:lnTo>
                    <a:pt x="1999506" y="1542157"/>
                  </a:lnTo>
                  <a:lnTo>
                    <a:pt x="1952625" y="1542157"/>
                  </a:lnTo>
                  <a:lnTo>
                    <a:pt x="1952625" y="1376958"/>
                  </a:lnTo>
                  <a:cubicBezTo>
                    <a:pt x="1950046" y="1379240"/>
                    <a:pt x="1946995" y="1381398"/>
                    <a:pt x="1943472" y="1383432"/>
                  </a:cubicBezTo>
                  <a:cubicBezTo>
                    <a:pt x="1939950" y="1385466"/>
                    <a:pt x="1936205" y="1387302"/>
                    <a:pt x="1932236" y="1388939"/>
                  </a:cubicBezTo>
                  <a:cubicBezTo>
                    <a:pt x="1928267" y="1390576"/>
                    <a:pt x="1924150" y="1391965"/>
                    <a:pt x="1919883" y="1393106"/>
                  </a:cubicBezTo>
                  <a:cubicBezTo>
                    <a:pt x="1915617" y="1394247"/>
                    <a:pt x="1911400" y="1395065"/>
                    <a:pt x="1907233" y="1395561"/>
                  </a:cubicBezTo>
                  <a:lnTo>
                    <a:pt x="1907233" y="1355973"/>
                  </a:lnTo>
                  <a:cubicBezTo>
                    <a:pt x="1919437" y="1352401"/>
                    <a:pt x="1930946" y="1347837"/>
                    <a:pt x="1941761" y="1342281"/>
                  </a:cubicBezTo>
                  <a:cubicBezTo>
                    <a:pt x="1952576" y="1336725"/>
                    <a:pt x="1962349" y="1330623"/>
                    <a:pt x="1971080" y="1323975"/>
                  </a:cubicBezTo>
                  <a:close/>
                  <a:moveTo>
                    <a:pt x="1628180" y="1323975"/>
                  </a:moveTo>
                  <a:lnTo>
                    <a:pt x="1656606" y="1323975"/>
                  </a:lnTo>
                  <a:lnTo>
                    <a:pt x="1656606" y="1542157"/>
                  </a:lnTo>
                  <a:lnTo>
                    <a:pt x="1609725" y="1542157"/>
                  </a:lnTo>
                  <a:lnTo>
                    <a:pt x="1609725" y="1376958"/>
                  </a:lnTo>
                  <a:cubicBezTo>
                    <a:pt x="1607146" y="1379240"/>
                    <a:pt x="1604095" y="1381398"/>
                    <a:pt x="1600572" y="1383432"/>
                  </a:cubicBezTo>
                  <a:cubicBezTo>
                    <a:pt x="1597050" y="1385466"/>
                    <a:pt x="1593305" y="1387302"/>
                    <a:pt x="1589336" y="1388939"/>
                  </a:cubicBezTo>
                  <a:cubicBezTo>
                    <a:pt x="1585367" y="1390576"/>
                    <a:pt x="1581250" y="1391965"/>
                    <a:pt x="1576983" y="1393106"/>
                  </a:cubicBezTo>
                  <a:cubicBezTo>
                    <a:pt x="1572717" y="1394247"/>
                    <a:pt x="1568500" y="1395065"/>
                    <a:pt x="1564333" y="1395561"/>
                  </a:cubicBezTo>
                  <a:lnTo>
                    <a:pt x="1564333" y="1355973"/>
                  </a:lnTo>
                  <a:cubicBezTo>
                    <a:pt x="1576537" y="1352401"/>
                    <a:pt x="1588046" y="1347837"/>
                    <a:pt x="1598861" y="1342281"/>
                  </a:cubicBezTo>
                  <a:cubicBezTo>
                    <a:pt x="1609676" y="1336725"/>
                    <a:pt x="1619449" y="1330623"/>
                    <a:pt x="1628180" y="1323975"/>
                  </a:cubicBezTo>
                  <a:close/>
                  <a:moveTo>
                    <a:pt x="1285280" y="1323975"/>
                  </a:moveTo>
                  <a:lnTo>
                    <a:pt x="1313706" y="1323975"/>
                  </a:lnTo>
                  <a:lnTo>
                    <a:pt x="1313706" y="1542157"/>
                  </a:lnTo>
                  <a:lnTo>
                    <a:pt x="1266825" y="1542157"/>
                  </a:lnTo>
                  <a:lnTo>
                    <a:pt x="1266825" y="1376958"/>
                  </a:lnTo>
                  <a:cubicBezTo>
                    <a:pt x="1264246" y="1379240"/>
                    <a:pt x="1261195" y="1381398"/>
                    <a:pt x="1257672" y="1383432"/>
                  </a:cubicBezTo>
                  <a:cubicBezTo>
                    <a:pt x="1254150" y="1385466"/>
                    <a:pt x="1250405" y="1387302"/>
                    <a:pt x="1246436" y="1388939"/>
                  </a:cubicBezTo>
                  <a:cubicBezTo>
                    <a:pt x="1242467" y="1390576"/>
                    <a:pt x="1238350" y="1391965"/>
                    <a:pt x="1234083" y="1393106"/>
                  </a:cubicBezTo>
                  <a:cubicBezTo>
                    <a:pt x="1229817" y="1394247"/>
                    <a:pt x="1225600" y="1395065"/>
                    <a:pt x="1221433" y="1395561"/>
                  </a:cubicBezTo>
                  <a:lnTo>
                    <a:pt x="1221433" y="1355973"/>
                  </a:lnTo>
                  <a:cubicBezTo>
                    <a:pt x="1233637" y="1352401"/>
                    <a:pt x="1245146" y="1347837"/>
                    <a:pt x="1255961" y="1342281"/>
                  </a:cubicBezTo>
                  <a:cubicBezTo>
                    <a:pt x="1266776" y="1336725"/>
                    <a:pt x="1276549" y="1330623"/>
                    <a:pt x="1285280" y="1323975"/>
                  </a:cubicBezTo>
                  <a:close/>
                  <a:moveTo>
                    <a:pt x="942380" y="1323975"/>
                  </a:moveTo>
                  <a:lnTo>
                    <a:pt x="970806" y="1323975"/>
                  </a:lnTo>
                  <a:lnTo>
                    <a:pt x="970806" y="1542157"/>
                  </a:lnTo>
                  <a:lnTo>
                    <a:pt x="923925" y="1542157"/>
                  </a:lnTo>
                  <a:lnTo>
                    <a:pt x="923925" y="1376958"/>
                  </a:lnTo>
                  <a:cubicBezTo>
                    <a:pt x="921346" y="1379240"/>
                    <a:pt x="918295" y="1381398"/>
                    <a:pt x="914772" y="1383432"/>
                  </a:cubicBezTo>
                  <a:cubicBezTo>
                    <a:pt x="911250" y="1385466"/>
                    <a:pt x="907505" y="1387302"/>
                    <a:pt x="903536" y="1388939"/>
                  </a:cubicBezTo>
                  <a:cubicBezTo>
                    <a:pt x="899567" y="1390576"/>
                    <a:pt x="895450" y="1391965"/>
                    <a:pt x="891183" y="1393106"/>
                  </a:cubicBezTo>
                  <a:cubicBezTo>
                    <a:pt x="886917" y="1394247"/>
                    <a:pt x="882700" y="1395065"/>
                    <a:pt x="878533" y="1395561"/>
                  </a:cubicBezTo>
                  <a:lnTo>
                    <a:pt x="878533" y="1355973"/>
                  </a:lnTo>
                  <a:cubicBezTo>
                    <a:pt x="890737" y="1352401"/>
                    <a:pt x="902246" y="1347837"/>
                    <a:pt x="913061" y="1342281"/>
                  </a:cubicBezTo>
                  <a:cubicBezTo>
                    <a:pt x="923876" y="1336725"/>
                    <a:pt x="933649" y="1330623"/>
                    <a:pt x="942380" y="1323975"/>
                  </a:cubicBezTo>
                  <a:close/>
                  <a:moveTo>
                    <a:pt x="599480" y="1323975"/>
                  </a:moveTo>
                  <a:lnTo>
                    <a:pt x="627906" y="1323975"/>
                  </a:lnTo>
                  <a:lnTo>
                    <a:pt x="627906" y="1542157"/>
                  </a:lnTo>
                  <a:lnTo>
                    <a:pt x="581025" y="1542157"/>
                  </a:lnTo>
                  <a:lnTo>
                    <a:pt x="581025" y="1376958"/>
                  </a:lnTo>
                  <a:cubicBezTo>
                    <a:pt x="578446" y="1379240"/>
                    <a:pt x="575395" y="1381398"/>
                    <a:pt x="571872" y="1383432"/>
                  </a:cubicBezTo>
                  <a:cubicBezTo>
                    <a:pt x="568350" y="1385466"/>
                    <a:pt x="564605" y="1387302"/>
                    <a:pt x="560636" y="1388939"/>
                  </a:cubicBezTo>
                  <a:cubicBezTo>
                    <a:pt x="556667" y="1390576"/>
                    <a:pt x="552549" y="1391965"/>
                    <a:pt x="548283" y="1393106"/>
                  </a:cubicBezTo>
                  <a:cubicBezTo>
                    <a:pt x="544017" y="1394247"/>
                    <a:pt x="539800" y="1395065"/>
                    <a:pt x="535633" y="1395561"/>
                  </a:cubicBezTo>
                  <a:lnTo>
                    <a:pt x="535633" y="1355973"/>
                  </a:lnTo>
                  <a:cubicBezTo>
                    <a:pt x="547837" y="1352401"/>
                    <a:pt x="559346" y="1347837"/>
                    <a:pt x="570161" y="1342281"/>
                  </a:cubicBezTo>
                  <a:cubicBezTo>
                    <a:pt x="580976" y="1336725"/>
                    <a:pt x="590749" y="1330623"/>
                    <a:pt x="599480" y="1323975"/>
                  </a:cubicBezTo>
                  <a:close/>
                  <a:moveTo>
                    <a:pt x="256580" y="1323975"/>
                  </a:moveTo>
                  <a:lnTo>
                    <a:pt x="285006" y="1323975"/>
                  </a:lnTo>
                  <a:lnTo>
                    <a:pt x="285006" y="1542157"/>
                  </a:lnTo>
                  <a:lnTo>
                    <a:pt x="238125" y="1542157"/>
                  </a:lnTo>
                  <a:lnTo>
                    <a:pt x="238125" y="1376958"/>
                  </a:lnTo>
                  <a:cubicBezTo>
                    <a:pt x="235546" y="1379240"/>
                    <a:pt x="232495" y="1381398"/>
                    <a:pt x="228972" y="1383432"/>
                  </a:cubicBezTo>
                  <a:cubicBezTo>
                    <a:pt x="225450" y="1385466"/>
                    <a:pt x="221705" y="1387302"/>
                    <a:pt x="217736" y="1388939"/>
                  </a:cubicBezTo>
                  <a:cubicBezTo>
                    <a:pt x="213767" y="1390576"/>
                    <a:pt x="209650" y="1391965"/>
                    <a:pt x="205383" y="1393106"/>
                  </a:cubicBezTo>
                  <a:cubicBezTo>
                    <a:pt x="201117" y="1394247"/>
                    <a:pt x="196900" y="1395065"/>
                    <a:pt x="192733" y="1395561"/>
                  </a:cubicBezTo>
                  <a:lnTo>
                    <a:pt x="192733" y="1355973"/>
                  </a:lnTo>
                  <a:cubicBezTo>
                    <a:pt x="204937" y="1352401"/>
                    <a:pt x="216446" y="1347837"/>
                    <a:pt x="227261" y="1342281"/>
                  </a:cubicBezTo>
                  <a:cubicBezTo>
                    <a:pt x="238076" y="1336725"/>
                    <a:pt x="247849" y="1330623"/>
                    <a:pt x="256580" y="1323975"/>
                  </a:cubicBezTo>
                  <a:close/>
                  <a:moveTo>
                    <a:pt x="1792784" y="1027658"/>
                  </a:moveTo>
                  <a:cubicBezTo>
                    <a:pt x="1772444" y="1027658"/>
                    <a:pt x="1762274" y="1053207"/>
                    <a:pt x="1762274" y="1104305"/>
                  </a:cubicBezTo>
                  <a:cubicBezTo>
                    <a:pt x="1762274" y="1152426"/>
                    <a:pt x="1772246" y="1176486"/>
                    <a:pt x="1792189" y="1176486"/>
                  </a:cubicBezTo>
                  <a:cubicBezTo>
                    <a:pt x="1811635" y="1176486"/>
                    <a:pt x="1821359" y="1151682"/>
                    <a:pt x="1821359" y="1102072"/>
                  </a:cubicBezTo>
                  <a:cubicBezTo>
                    <a:pt x="1821359" y="1052463"/>
                    <a:pt x="1811834" y="1027658"/>
                    <a:pt x="1792784" y="1027658"/>
                  </a:cubicBezTo>
                  <a:close/>
                  <a:moveTo>
                    <a:pt x="1449884" y="1027658"/>
                  </a:moveTo>
                  <a:cubicBezTo>
                    <a:pt x="1429544" y="1027658"/>
                    <a:pt x="1419374" y="1053207"/>
                    <a:pt x="1419374" y="1104305"/>
                  </a:cubicBezTo>
                  <a:cubicBezTo>
                    <a:pt x="1419374" y="1152426"/>
                    <a:pt x="1429346" y="1176486"/>
                    <a:pt x="1449289" y="1176486"/>
                  </a:cubicBezTo>
                  <a:cubicBezTo>
                    <a:pt x="1468736" y="1176486"/>
                    <a:pt x="1478459" y="1151682"/>
                    <a:pt x="1478459" y="1102072"/>
                  </a:cubicBezTo>
                  <a:cubicBezTo>
                    <a:pt x="1478459" y="1052463"/>
                    <a:pt x="1468934" y="1027658"/>
                    <a:pt x="1449884" y="1027658"/>
                  </a:cubicBezTo>
                  <a:close/>
                  <a:moveTo>
                    <a:pt x="1106984" y="1027658"/>
                  </a:moveTo>
                  <a:cubicBezTo>
                    <a:pt x="1086644" y="1027658"/>
                    <a:pt x="1076474" y="1053207"/>
                    <a:pt x="1076474" y="1104305"/>
                  </a:cubicBezTo>
                  <a:cubicBezTo>
                    <a:pt x="1076474" y="1152426"/>
                    <a:pt x="1086446" y="1176486"/>
                    <a:pt x="1106389" y="1176486"/>
                  </a:cubicBezTo>
                  <a:cubicBezTo>
                    <a:pt x="1125836" y="1176486"/>
                    <a:pt x="1135559" y="1151682"/>
                    <a:pt x="1135559" y="1102072"/>
                  </a:cubicBezTo>
                  <a:cubicBezTo>
                    <a:pt x="1135559" y="1052463"/>
                    <a:pt x="1126034" y="1027658"/>
                    <a:pt x="1106984" y="1027658"/>
                  </a:cubicBezTo>
                  <a:close/>
                  <a:moveTo>
                    <a:pt x="764084" y="1027658"/>
                  </a:moveTo>
                  <a:cubicBezTo>
                    <a:pt x="743744" y="1027658"/>
                    <a:pt x="733574" y="1053207"/>
                    <a:pt x="733574" y="1104305"/>
                  </a:cubicBezTo>
                  <a:cubicBezTo>
                    <a:pt x="733574" y="1152426"/>
                    <a:pt x="743546" y="1176486"/>
                    <a:pt x="763489" y="1176486"/>
                  </a:cubicBezTo>
                  <a:cubicBezTo>
                    <a:pt x="782936" y="1176486"/>
                    <a:pt x="792659" y="1151682"/>
                    <a:pt x="792659" y="1102072"/>
                  </a:cubicBezTo>
                  <a:cubicBezTo>
                    <a:pt x="792659" y="1052463"/>
                    <a:pt x="783134" y="1027658"/>
                    <a:pt x="764084" y="1027658"/>
                  </a:cubicBezTo>
                  <a:close/>
                  <a:moveTo>
                    <a:pt x="421184" y="1027658"/>
                  </a:moveTo>
                  <a:cubicBezTo>
                    <a:pt x="400844" y="1027658"/>
                    <a:pt x="390674" y="1053207"/>
                    <a:pt x="390674" y="1104305"/>
                  </a:cubicBezTo>
                  <a:cubicBezTo>
                    <a:pt x="390674" y="1152426"/>
                    <a:pt x="400646" y="1176486"/>
                    <a:pt x="420589" y="1176486"/>
                  </a:cubicBezTo>
                  <a:cubicBezTo>
                    <a:pt x="440035" y="1176486"/>
                    <a:pt x="449759" y="1151682"/>
                    <a:pt x="449759" y="1102072"/>
                  </a:cubicBezTo>
                  <a:cubicBezTo>
                    <a:pt x="449759" y="1052463"/>
                    <a:pt x="440234" y="1027658"/>
                    <a:pt x="421184" y="1027658"/>
                  </a:cubicBezTo>
                  <a:close/>
                  <a:moveTo>
                    <a:pt x="78284" y="1027658"/>
                  </a:moveTo>
                  <a:cubicBezTo>
                    <a:pt x="57944" y="1027658"/>
                    <a:pt x="47774" y="1053207"/>
                    <a:pt x="47774" y="1104305"/>
                  </a:cubicBezTo>
                  <a:cubicBezTo>
                    <a:pt x="47774" y="1152426"/>
                    <a:pt x="57746" y="1176486"/>
                    <a:pt x="77689" y="1176486"/>
                  </a:cubicBezTo>
                  <a:cubicBezTo>
                    <a:pt x="97135" y="1176486"/>
                    <a:pt x="106859" y="1151682"/>
                    <a:pt x="106859" y="1102072"/>
                  </a:cubicBezTo>
                  <a:cubicBezTo>
                    <a:pt x="106859" y="1052463"/>
                    <a:pt x="97334" y="1027658"/>
                    <a:pt x="78284" y="1027658"/>
                  </a:cubicBezTo>
                  <a:close/>
                  <a:moveTo>
                    <a:pt x="2119055" y="995735"/>
                  </a:moveTo>
                  <a:lnTo>
                    <a:pt x="2121009" y="1034448"/>
                  </a:lnTo>
                  <a:lnTo>
                    <a:pt x="2112802" y="1046820"/>
                  </a:lnTo>
                  <a:cubicBezTo>
                    <a:pt x="2107717" y="1059594"/>
                    <a:pt x="2105174" y="1078756"/>
                    <a:pt x="2105174" y="1104305"/>
                  </a:cubicBezTo>
                  <a:cubicBezTo>
                    <a:pt x="2105174" y="1128365"/>
                    <a:pt x="2107667" y="1146411"/>
                    <a:pt x="2112653" y="1158441"/>
                  </a:cubicBezTo>
                  <a:lnTo>
                    <a:pt x="2116435" y="1163917"/>
                  </a:lnTo>
                  <a:lnTo>
                    <a:pt x="2116386" y="1164899"/>
                  </a:lnTo>
                  <a:lnTo>
                    <a:pt x="2109848" y="1207738"/>
                  </a:lnTo>
                  <a:lnTo>
                    <a:pt x="2100263" y="1205815"/>
                  </a:lnTo>
                  <a:cubicBezTo>
                    <a:pt x="2071688" y="1192439"/>
                    <a:pt x="2057400" y="1158999"/>
                    <a:pt x="2057400" y="1105495"/>
                  </a:cubicBezTo>
                  <a:cubicBezTo>
                    <a:pt x="2057400" y="1068487"/>
                    <a:pt x="2064271" y="1040284"/>
                    <a:pt x="2078013" y="1020887"/>
                  </a:cubicBezTo>
                  <a:cubicBezTo>
                    <a:pt x="2084884" y="1011188"/>
                    <a:pt x="2093299" y="1003914"/>
                    <a:pt x="2103258" y="999065"/>
                  </a:cubicBezTo>
                  <a:close/>
                  <a:moveTo>
                    <a:pt x="1794867" y="991791"/>
                  </a:moveTo>
                  <a:cubicBezTo>
                    <a:pt x="1844477" y="991791"/>
                    <a:pt x="1869281" y="1028055"/>
                    <a:pt x="1869281" y="1100584"/>
                  </a:cubicBezTo>
                  <a:cubicBezTo>
                    <a:pt x="1869281" y="1136700"/>
                    <a:pt x="1862510" y="1164382"/>
                    <a:pt x="1848966" y="1183630"/>
                  </a:cubicBezTo>
                  <a:cubicBezTo>
                    <a:pt x="1835423" y="1202879"/>
                    <a:pt x="1816001" y="1212503"/>
                    <a:pt x="1790700" y="1212503"/>
                  </a:cubicBezTo>
                  <a:cubicBezTo>
                    <a:pt x="1739900" y="1212503"/>
                    <a:pt x="1714500" y="1176834"/>
                    <a:pt x="1714500" y="1105495"/>
                  </a:cubicBezTo>
                  <a:cubicBezTo>
                    <a:pt x="1714500" y="1068487"/>
                    <a:pt x="1721371" y="1040284"/>
                    <a:pt x="1735113" y="1020887"/>
                  </a:cubicBezTo>
                  <a:cubicBezTo>
                    <a:pt x="1748855" y="1001489"/>
                    <a:pt x="1768773" y="991791"/>
                    <a:pt x="1794867" y="991791"/>
                  </a:cubicBezTo>
                  <a:close/>
                  <a:moveTo>
                    <a:pt x="1451967" y="991791"/>
                  </a:moveTo>
                  <a:cubicBezTo>
                    <a:pt x="1501577" y="991791"/>
                    <a:pt x="1526382" y="1028055"/>
                    <a:pt x="1526382" y="1100584"/>
                  </a:cubicBezTo>
                  <a:cubicBezTo>
                    <a:pt x="1526382" y="1136700"/>
                    <a:pt x="1519610" y="1164382"/>
                    <a:pt x="1506067" y="1183630"/>
                  </a:cubicBezTo>
                  <a:cubicBezTo>
                    <a:pt x="1492523" y="1202879"/>
                    <a:pt x="1473101" y="1212503"/>
                    <a:pt x="1447800" y="1212503"/>
                  </a:cubicBezTo>
                  <a:cubicBezTo>
                    <a:pt x="1397000" y="1212503"/>
                    <a:pt x="1371600" y="1176834"/>
                    <a:pt x="1371600" y="1105495"/>
                  </a:cubicBezTo>
                  <a:cubicBezTo>
                    <a:pt x="1371600" y="1068487"/>
                    <a:pt x="1378471" y="1040284"/>
                    <a:pt x="1392213" y="1020887"/>
                  </a:cubicBezTo>
                  <a:cubicBezTo>
                    <a:pt x="1405955" y="1001489"/>
                    <a:pt x="1425873" y="991791"/>
                    <a:pt x="1451967" y="991791"/>
                  </a:cubicBezTo>
                  <a:close/>
                  <a:moveTo>
                    <a:pt x="1109067" y="991791"/>
                  </a:moveTo>
                  <a:cubicBezTo>
                    <a:pt x="1158677" y="991791"/>
                    <a:pt x="1183482" y="1028055"/>
                    <a:pt x="1183482" y="1100584"/>
                  </a:cubicBezTo>
                  <a:cubicBezTo>
                    <a:pt x="1183482" y="1136700"/>
                    <a:pt x="1176710" y="1164382"/>
                    <a:pt x="1163167" y="1183630"/>
                  </a:cubicBezTo>
                  <a:cubicBezTo>
                    <a:pt x="1149623" y="1202879"/>
                    <a:pt x="1130201" y="1212503"/>
                    <a:pt x="1104900" y="1212503"/>
                  </a:cubicBezTo>
                  <a:cubicBezTo>
                    <a:pt x="1054100" y="1212503"/>
                    <a:pt x="1028700" y="1176834"/>
                    <a:pt x="1028700" y="1105495"/>
                  </a:cubicBezTo>
                  <a:cubicBezTo>
                    <a:pt x="1028700" y="1068487"/>
                    <a:pt x="1035571" y="1040284"/>
                    <a:pt x="1049313" y="1020887"/>
                  </a:cubicBezTo>
                  <a:cubicBezTo>
                    <a:pt x="1063055" y="1001489"/>
                    <a:pt x="1082973" y="991791"/>
                    <a:pt x="1109067" y="991791"/>
                  </a:cubicBezTo>
                  <a:close/>
                  <a:moveTo>
                    <a:pt x="766167" y="991791"/>
                  </a:moveTo>
                  <a:cubicBezTo>
                    <a:pt x="815777" y="991791"/>
                    <a:pt x="840582" y="1028055"/>
                    <a:pt x="840582" y="1100584"/>
                  </a:cubicBezTo>
                  <a:cubicBezTo>
                    <a:pt x="840582" y="1136700"/>
                    <a:pt x="833810" y="1164382"/>
                    <a:pt x="820267" y="1183630"/>
                  </a:cubicBezTo>
                  <a:cubicBezTo>
                    <a:pt x="806723" y="1202879"/>
                    <a:pt x="787301" y="1212503"/>
                    <a:pt x="762000" y="1212503"/>
                  </a:cubicBezTo>
                  <a:cubicBezTo>
                    <a:pt x="711200" y="1212503"/>
                    <a:pt x="685800" y="1176834"/>
                    <a:pt x="685800" y="1105495"/>
                  </a:cubicBezTo>
                  <a:cubicBezTo>
                    <a:pt x="685800" y="1068487"/>
                    <a:pt x="692671" y="1040284"/>
                    <a:pt x="706413" y="1020887"/>
                  </a:cubicBezTo>
                  <a:cubicBezTo>
                    <a:pt x="720155" y="1001489"/>
                    <a:pt x="740073" y="991791"/>
                    <a:pt x="766167" y="991791"/>
                  </a:cubicBezTo>
                  <a:close/>
                  <a:moveTo>
                    <a:pt x="423268" y="991791"/>
                  </a:moveTo>
                  <a:cubicBezTo>
                    <a:pt x="472877" y="991791"/>
                    <a:pt x="497682" y="1028055"/>
                    <a:pt x="497682" y="1100584"/>
                  </a:cubicBezTo>
                  <a:cubicBezTo>
                    <a:pt x="497682" y="1136700"/>
                    <a:pt x="490910" y="1164382"/>
                    <a:pt x="477367" y="1183630"/>
                  </a:cubicBezTo>
                  <a:cubicBezTo>
                    <a:pt x="463823" y="1202879"/>
                    <a:pt x="444401" y="1212503"/>
                    <a:pt x="419100" y="1212503"/>
                  </a:cubicBezTo>
                  <a:cubicBezTo>
                    <a:pt x="368300" y="1212503"/>
                    <a:pt x="342900" y="1176834"/>
                    <a:pt x="342900" y="1105495"/>
                  </a:cubicBezTo>
                  <a:cubicBezTo>
                    <a:pt x="342900" y="1068487"/>
                    <a:pt x="349771" y="1040284"/>
                    <a:pt x="363513" y="1020887"/>
                  </a:cubicBezTo>
                  <a:cubicBezTo>
                    <a:pt x="377255" y="1001489"/>
                    <a:pt x="397173" y="991791"/>
                    <a:pt x="423268" y="991791"/>
                  </a:cubicBezTo>
                  <a:close/>
                  <a:moveTo>
                    <a:pt x="80368" y="991791"/>
                  </a:moveTo>
                  <a:cubicBezTo>
                    <a:pt x="129977" y="991791"/>
                    <a:pt x="154782" y="1028055"/>
                    <a:pt x="154782" y="1100584"/>
                  </a:cubicBezTo>
                  <a:cubicBezTo>
                    <a:pt x="154782" y="1136700"/>
                    <a:pt x="148010" y="1164382"/>
                    <a:pt x="134467" y="1183630"/>
                  </a:cubicBezTo>
                  <a:cubicBezTo>
                    <a:pt x="120923" y="1202879"/>
                    <a:pt x="101501" y="1212503"/>
                    <a:pt x="76200" y="1212503"/>
                  </a:cubicBezTo>
                  <a:cubicBezTo>
                    <a:pt x="25400" y="1212503"/>
                    <a:pt x="0" y="1176834"/>
                    <a:pt x="0" y="1105495"/>
                  </a:cubicBezTo>
                  <a:cubicBezTo>
                    <a:pt x="0" y="1068487"/>
                    <a:pt x="6871" y="1040284"/>
                    <a:pt x="20613" y="1020887"/>
                  </a:cubicBezTo>
                  <a:cubicBezTo>
                    <a:pt x="34355" y="1001489"/>
                    <a:pt x="54273" y="991791"/>
                    <a:pt x="80368" y="991791"/>
                  </a:cubicBezTo>
                  <a:close/>
                  <a:moveTo>
                    <a:pt x="1971080" y="990600"/>
                  </a:moveTo>
                  <a:lnTo>
                    <a:pt x="1999506" y="990600"/>
                  </a:lnTo>
                  <a:lnTo>
                    <a:pt x="1999506" y="1208782"/>
                  </a:lnTo>
                  <a:lnTo>
                    <a:pt x="1952625" y="1208782"/>
                  </a:lnTo>
                  <a:lnTo>
                    <a:pt x="1952625" y="1043583"/>
                  </a:lnTo>
                  <a:cubicBezTo>
                    <a:pt x="1950046" y="1045865"/>
                    <a:pt x="1946995" y="1048023"/>
                    <a:pt x="1943472" y="1050057"/>
                  </a:cubicBezTo>
                  <a:cubicBezTo>
                    <a:pt x="1939950" y="1052091"/>
                    <a:pt x="1936205" y="1053927"/>
                    <a:pt x="1932236" y="1055564"/>
                  </a:cubicBezTo>
                  <a:cubicBezTo>
                    <a:pt x="1928267" y="1057201"/>
                    <a:pt x="1924150" y="1058590"/>
                    <a:pt x="1919883" y="1059731"/>
                  </a:cubicBezTo>
                  <a:cubicBezTo>
                    <a:pt x="1915617" y="1060872"/>
                    <a:pt x="1911400" y="1061690"/>
                    <a:pt x="1907233" y="1062186"/>
                  </a:cubicBezTo>
                  <a:lnTo>
                    <a:pt x="1907233" y="1022598"/>
                  </a:lnTo>
                  <a:cubicBezTo>
                    <a:pt x="1919437" y="1019026"/>
                    <a:pt x="1930946" y="1014462"/>
                    <a:pt x="1941761" y="1008906"/>
                  </a:cubicBezTo>
                  <a:cubicBezTo>
                    <a:pt x="1952576" y="1003350"/>
                    <a:pt x="1962349" y="997248"/>
                    <a:pt x="1971080" y="990600"/>
                  </a:cubicBezTo>
                  <a:close/>
                  <a:moveTo>
                    <a:pt x="1628180" y="990600"/>
                  </a:moveTo>
                  <a:lnTo>
                    <a:pt x="1656606" y="990600"/>
                  </a:lnTo>
                  <a:lnTo>
                    <a:pt x="1656606" y="1208782"/>
                  </a:lnTo>
                  <a:lnTo>
                    <a:pt x="1609725" y="1208782"/>
                  </a:lnTo>
                  <a:lnTo>
                    <a:pt x="1609725" y="1043583"/>
                  </a:lnTo>
                  <a:cubicBezTo>
                    <a:pt x="1607146" y="1045865"/>
                    <a:pt x="1604095" y="1048023"/>
                    <a:pt x="1600572" y="1050057"/>
                  </a:cubicBezTo>
                  <a:cubicBezTo>
                    <a:pt x="1597050" y="1052091"/>
                    <a:pt x="1593305" y="1053927"/>
                    <a:pt x="1589336" y="1055564"/>
                  </a:cubicBezTo>
                  <a:cubicBezTo>
                    <a:pt x="1585367" y="1057201"/>
                    <a:pt x="1581250" y="1058590"/>
                    <a:pt x="1576983" y="1059731"/>
                  </a:cubicBezTo>
                  <a:cubicBezTo>
                    <a:pt x="1572717" y="1060872"/>
                    <a:pt x="1568500" y="1061690"/>
                    <a:pt x="1564333" y="1062186"/>
                  </a:cubicBezTo>
                  <a:lnTo>
                    <a:pt x="1564333" y="1022598"/>
                  </a:lnTo>
                  <a:cubicBezTo>
                    <a:pt x="1576537" y="1019026"/>
                    <a:pt x="1588046" y="1014462"/>
                    <a:pt x="1598861" y="1008906"/>
                  </a:cubicBezTo>
                  <a:cubicBezTo>
                    <a:pt x="1609676" y="1003350"/>
                    <a:pt x="1619449" y="997248"/>
                    <a:pt x="1628180" y="990600"/>
                  </a:cubicBezTo>
                  <a:close/>
                  <a:moveTo>
                    <a:pt x="1285280" y="990600"/>
                  </a:moveTo>
                  <a:lnTo>
                    <a:pt x="1313706" y="990600"/>
                  </a:lnTo>
                  <a:lnTo>
                    <a:pt x="1313706" y="1208782"/>
                  </a:lnTo>
                  <a:lnTo>
                    <a:pt x="1266825" y="1208782"/>
                  </a:lnTo>
                  <a:lnTo>
                    <a:pt x="1266825" y="1043583"/>
                  </a:lnTo>
                  <a:cubicBezTo>
                    <a:pt x="1264246" y="1045865"/>
                    <a:pt x="1261195" y="1048023"/>
                    <a:pt x="1257672" y="1050057"/>
                  </a:cubicBezTo>
                  <a:cubicBezTo>
                    <a:pt x="1254150" y="1052091"/>
                    <a:pt x="1250405" y="1053927"/>
                    <a:pt x="1246436" y="1055564"/>
                  </a:cubicBezTo>
                  <a:cubicBezTo>
                    <a:pt x="1242467" y="1057201"/>
                    <a:pt x="1238350" y="1058590"/>
                    <a:pt x="1234083" y="1059731"/>
                  </a:cubicBezTo>
                  <a:cubicBezTo>
                    <a:pt x="1229817" y="1060872"/>
                    <a:pt x="1225600" y="1061690"/>
                    <a:pt x="1221433" y="1062186"/>
                  </a:cubicBezTo>
                  <a:lnTo>
                    <a:pt x="1221433" y="1022598"/>
                  </a:lnTo>
                  <a:cubicBezTo>
                    <a:pt x="1233637" y="1019026"/>
                    <a:pt x="1245146" y="1014462"/>
                    <a:pt x="1255961" y="1008906"/>
                  </a:cubicBezTo>
                  <a:cubicBezTo>
                    <a:pt x="1266776" y="1003350"/>
                    <a:pt x="1276549" y="997248"/>
                    <a:pt x="1285280" y="990600"/>
                  </a:cubicBezTo>
                  <a:close/>
                  <a:moveTo>
                    <a:pt x="942380" y="990600"/>
                  </a:moveTo>
                  <a:lnTo>
                    <a:pt x="970806" y="990600"/>
                  </a:lnTo>
                  <a:lnTo>
                    <a:pt x="970806" y="1208782"/>
                  </a:lnTo>
                  <a:lnTo>
                    <a:pt x="923925" y="1208782"/>
                  </a:lnTo>
                  <a:lnTo>
                    <a:pt x="923925" y="1043583"/>
                  </a:lnTo>
                  <a:cubicBezTo>
                    <a:pt x="921346" y="1045865"/>
                    <a:pt x="918295" y="1048023"/>
                    <a:pt x="914772" y="1050057"/>
                  </a:cubicBezTo>
                  <a:cubicBezTo>
                    <a:pt x="911250" y="1052091"/>
                    <a:pt x="907505" y="1053927"/>
                    <a:pt x="903536" y="1055564"/>
                  </a:cubicBezTo>
                  <a:cubicBezTo>
                    <a:pt x="899567" y="1057201"/>
                    <a:pt x="895450" y="1058590"/>
                    <a:pt x="891183" y="1059731"/>
                  </a:cubicBezTo>
                  <a:cubicBezTo>
                    <a:pt x="886917" y="1060872"/>
                    <a:pt x="882700" y="1061690"/>
                    <a:pt x="878533" y="1062186"/>
                  </a:cubicBezTo>
                  <a:lnTo>
                    <a:pt x="878533" y="1022598"/>
                  </a:lnTo>
                  <a:cubicBezTo>
                    <a:pt x="890737" y="1019026"/>
                    <a:pt x="902246" y="1014462"/>
                    <a:pt x="913061" y="1008906"/>
                  </a:cubicBezTo>
                  <a:cubicBezTo>
                    <a:pt x="923876" y="1003350"/>
                    <a:pt x="933649" y="997248"/>
                    <a:pt x="942380" y="990600"/>
                  </a:cubicBezTo>
                  <a:close/>
                  <a:moveTo>
                    <a:pt x="599480" y="990600"/>
                  </a:moveTo>
                  <a:lnTo>
                    <a:pt x="627906" y="990600"/>
                  </a:lnTo>
                  <a:lnTo>
                    <a:pt x="627906" y="1208782"/>
                  </a:lnTo>
                  <a:lnTo>
                    <a:pt x="581025" y="1208782"/>
                  </a:lnTo>
                  <a:lnTo>
                    <a:pt x="581025" y="1043583"/>
                  </a:lnTo>
                  <a:cubicBezTo>
                    <a:pt x="578446" y="1045865"/>
                    <a:pt x="575395" y="1048023"/>
                    <a:pt x="571872" y="1050057"/>
                  </a:cubicBezTo>
                  <a:cubicBezTo>
                    <a:pt x="568350" y="1052091"/>
                    <a:pt x="564605" y="1053927"/>
                    <a:pt x="560636" y="1055564"/>
                  </a:cubicBezTo>
                  <a:cubicBezTo>
                    <a:pt x="556667" y="1057201"/>
                    <a:pt x="552549" y="1058590"/>
                    <a:pt x="548283" y="1059731"/>
                  </a:cubicBezTo>
                  <a:cubicBezTo>
                    <a:pt x="544017" y="1060872"/>
                    <a:pt x="539800" y="1061690"/>
                    <a:pt x="535633" y="1062186"/>
                  </a:cubicBezTo>
                  <a:lnTo>
                    <a:pt x="535633" y="1022598"/>
                  </a:lnTo>
                  <a:cubicBezTo>
                    <a:pt x="547837" y="1019026"/>
                    <a:pt x="559346" y="1014462"/>
                    <a:pt x="570161" y="1008906"/>
                  </a:cubicBezTo>
                  <a:cubicBezTo>
                    <a:pt x="580976" y="1003350"/>
                    <a:pt x="590749" y="997248"/>
                    <a:pt x="599480" y="990600"/>
                  </a:cubicBezTo>
                  <a:close/>
                  <a:moveTo>
                    <a:pt x="256580" y="990600"/>
                  </a:moveTo>
                  <a:lnTo>
                    <a:pt x="285006" y="990600"/>
                  </a:lnTo>
                  <a:lnTo>
                    <a:pt x="285006" y="1208782"/>
                  </a:lnTo>
                  <a:lnTo>
                    <a:pt x="238125" y="1208782"/>
                  </a:lnTo>
                  <a:lnTo>
                    <a:pt x="238125" y="1043583"/>
                  </a:lnTo>
                  <a:cubicBezTo>
                    <a:pt x="235546" y="1045865"/>
                    <a:pt x="232495" y="1048023"/>
                    <a:pt x="228972" y="1050057"/>
                  </a:cubicBezTo>
                  <a:cubicBezTo>
                    <a:pt x="225450" y="1052091"/>
                    <a:pt x="221705" y="1053927"/>
                    <a:pt x="217736" y="1055564"/>
                  </a:cubicBezTo>
                  <a:cubicBezTo>
                    <a:pt x="213767" y="1057201"/>
                    <a:pt x="209650" y="1058590"/>
                    <a:pt x="205383" y="1059731"/>
                  </a:cubicBezTo>
                  <a:cubicBezTo>
                    <a:pt x="201117" y="1060872"/>
                    <a:pt x="196900" y="1061690"/>
                    <a:pt x="192733" y="1062186"/>
                  </a:cubicBezTo>
                  <a:lnTo>
                    <a:pt x="192733" y="1022598"/>
                  </a:lnTo>
                  <a:cubicBezTo>
                    <a:pt x="204937" y="1019026"/>
                    <a:pt x="216446" y="1014462"/>
                    <a:pt x="227261" y="1008906"/>
                  </a:cubicBezTo>
                  <a:cubicBezTo>
                    <a:pt x="238076" y="1003350"/>
                    <a:pt x="247849" y="997248"/>
                    <a:pt x="256580" y="990600"/>
                  </a:cubicBezTo>
                  <a:close/>
                  <a:moveTo>
                    <a:pt x="2066762" y="713492"/>
                  </a:moveTo>
                  <a:lnTo>
                    <a:pt x="2073178" y="731022"/>
                  </a:lnTo>
                  <a:cubicBezTo>
                    <a:pt x="2083753" y="765019"/>
                    <a:pt x="2092701" y="799734"/>
                    <a:pt x="2099933" y="835073"/>
                  </a:cubicBezTo>
                  <a:lnTo>
                    <a:pt x="2105805" y="873552"/>
                  </a:lnTo>
                  <a:lnTo>
                    <a:pt x="2100263" y="872440"/>
                  </a:lnTo>
                  <a:cubicBezTo>
                    <a:pt x="2071688" y="859064"/>
                    <a:pt x="2057400" y="825624"/>
                    <a:pt x="2057400" y="772120"/>
                  </a:cubicBezTo>
                  <a:cubicBezTo>
                    <a:pt x="2057400" y="753616"/>
                    <a:pt x="2059118" y="737313"/>
                    <a:pt x="2062553" y="723212"/>
                  </a:cubicBezTo>
                  <a:close/>
                  <a:moveTo>
                    <a:pt x="1792784" y="694283"/>
                  </a:moveTo>
                  <a:cubicBezTo>
                    <a:pt x="1772444" y="694283"/>
                    <a:pt x="1762274" y="719832"/>
                    <a:pt x="1762274" y="770930"/>
                  </a:cubicBezTo>
                  <a:cubicBezTo>
                    <a:pt x="1762274" y="819051"/>
                    <a:pt x="1772246" y="843111"/>
                    <a:pt x="1792189" y="843111"/>
                  </a:cubicBezTo>
                  <a:cubicBezTo>
                    <a:pt x="1811635" y="843111"/>
                    <a:pt x="1821359" y="818307"/>
                    <a:pt x="1821359" y="768697"/>
                  </a:cubicBezTo>
                  <a:cubicBezTo>
                    <a:pt x="1821359" y="719088"/>
                    <a:pt x="1811834" y="694283"/>
                    <a:pt x="1792784" y="694283"/>
                  </a:cubicBezTo>
                  <a:close/>
                  <a:moveTo>
                    <a:pt x="1449884" y="694283"/>
                  </a:moveTo>
                  <a:cubicBezTo>
                    <a:pt x="1429544" y="694283"/>
                    <a:pt x="1419374" y="719832"/>
                    <a:pt x="1419374" y="770930"/>
                  </a:cubicBezTo>
                  <a:cubicBezTo>
                    <a:pt x="1419374" y="819051"/>
                    <a:pt x="1429346" y="843111"/>
                    <a:pt x="1449289" y="843111"/>
                  </a:cubicBezTo>
                  <a:cubicBezTo>
                    <a:pt x="1468736" y="843111"/>
                    <a:pt x="1478459" y="818307"/>
                    <a:pt x="1478459" y="768697"/>
                  </a:cubicBezTo>
                  <a:cubicBezTo>
                    <a:pt x="1478459" y="719088"/>
                    <a:pt x="1468934" y="694283"/>
                    <a:pt x="1449884" y="694283"/>
                  </a:cubicBezTo>
                  <a:close/>
                  <a:moveTo>
                    <a:pt x="1106984" y="694283"/>
                  </a:moveTo>
                  <a:cubicBezTo>
                    <a:pt x="1086644" y="694283"/>
                    <a:pt x="1076474" y="719832"/>
                    <a:pt x="1076474" y="770930"/>
                  </a:cubicBezTo>
                  <a:cubicBezTo>
                    <a:pt x="1076474" y="819051"/>
                    <a:pt x="1086446" y="843111"/>
                    <a:pt x="1106389" y="843111"/>
                  </a:cubicBezTo>
                  <a:cubicBezTo>
                    <a:pt x="1125836" y="843111"/>
                    <a:pt x="1135559" y="818307"/>
                    <a:pt x="1135559" y="768697"/>
                  </a:cubicBezTo>
                  <a:cubicBezTo>
                    <a:pt x="1135559" y="719088"/>
                    <a:pt x="1126034" y="694283"/>
                    <a:pt x="1106984" y="694283"/>
                  </a:cubicBezTo>
                  <a:close/>
                  <a:moveTo>
                    <a:pt x="764084" y="694283"/>
                  </a:moveTo>
                  <a:cubicBezTo>
                    <a:pt x="743744" y="694283"/>
                    <a:pt x="733574" y="719832"/>
                    <a:pt x="733574" y="770930"/>
                  </a:cubicBezTo>
                  <a:cubicBezTo>
                    <a:pt x="733574" y="819051"/>
                    <a:pt x="743546" y="843111"/>
                    <a:pt x="763489" y="843111"/>
                  </a:cubicBezTo>
                  <a:cubicBezTo>
                    <a:pt x="782936" y="843111"/>
                    <a:pt x="792659" y="818307"/>
                    <a:pt x="792659" y="768697"/>
                  </a:cubicBezTo>
                  <a:cubicBezTo>
                    <a:pt x="792659" y="719088"/>
                    <a:pt x="783134" y="694283"/>
                    <a:pt x="764084" y="694283"/>
                  </a:cubicBezTo>
                  <a:close/>
                  <a:moveTo>
                    <a:pt x="421184" y="694283"/>
                  </a:moveTo>
                  <a:cubicBezTo>
                    <a:pt x="400844" y="694283"/>
                    <a:pt x="390674" y="719832"/>
                    <a:pt x="390674" y="770930"/>
                  </a:cubicBezTo>
                  <a:cubicBezTo>
                    <a:pt x="390674" y="819051"/>
                    <a:pt x="400646" y="843111"/>
                    <a:pt x="420589" y="843111"/>
                  </a:cubicBezTo>
                  <a:cubicBezTo>
                    <a:pt x="440035" y="843111"/>
                    <a:pt x="449759" y="818307"/>
                    <a:pt x="449759" y="768697"/>
                  </a:cubicBezTo>
                  <a:cubicBezTo>
                    <a:pt x="449759" y="719088"/>
                    <a:pt x="440234" y="694283"/>
                    <a:pt x="421184" y="694283"/>
                  </a:cubicBezTo>
                  <a:close/>
                  <a:moveTo>
                    <a:pt x="78284" y="694283"/>
                  </a:moveTo>
                  <a:cubicBezTo>
                    <a:pt x="57944" y="694283"/>
                    <a:pt x="47774" y="719832"/>
                    <a:pt x="47774" y="770930"/>
                  </a:cubicBezTo>
                  <a:cubicBezTo>
                    <a:pt x="47774" y="819051"/>
                    <a:pt x="57746" y="843111"/>
                    <a:pt x="77689" y="843111"/>
                  </a:cubicBezTo>
                  <a:cubicBezTo>
                    <a:pt x="97135" y="843111"/>
                    <a:pt x="106859" y="818307"/>
                    <a:pt x="106859" y="768697"/>
                  </a:cubicBezTo>
                  <a:cubicBezTo>
                    <a:pt x="106859" y="719088"/>
                    <a:pt x="97334" y="694283"/>
                    <a:pt x="78284" y="694283"/>
                  </a:cubicBezTo>
                  <a:close/>
                  <a:moveTo>
                    <a:pt x="1794867" y="658416"/>
                  </a:moveTo>
                  <a:cubicBezTo>
                    <a:pt x="1844477" y="658416"/>
                    <a:pt x="1869281" y="694680"/>
                    <a:pt x="1869281" y="767209"/>
                  </a:cubicBezTo>
                  <a:cubicBezTo>
                    <a:pt x="1869281" y="803325"/>
                    <a:pt x="1862510" y="831007"/>
                    <a:pt x="1848966" y="850255"/>
                  </a:cubicBezTo>
                  <a:cubicBezTo>
                    <a:pt x="1835423" y="869504"/>
                    <a:pt x="1816001" y="879128"/>
                    <a:pt x="1790700" y="879128"/>
                  </a:cubicBezTo>
                  <a:cubicBezTo>
                    <a:pt x="1739900" y="879128"/>
                    <a:pt x="1714500" y="843459"/>
                    <a:pt x="1714500" y="772120"/>
                  </a:cubicBezTo>
                  <a:cubicBezTo>
                    <a:pt x="1714500" y="735112"/>
                    <a:pt x="1721371" y="706909"/>
                    <a:pt x="1735113" y="687512"/>
                  </a:cubicBezTo>
                  <a:cubicBezTo>
                    <a:pt x="1748855" y="668114"/>
                    <a:pt x="1768773" y="658416"/>
                    <a:pt x="1794867" y="658416"/>
                  </a:cubicBezTo>
                  <a:close/>
                  <a:moveTo>
                    <a:pt x="1451967" y="658416"/>
                  </a:moveTo>
                  <a:cubicBezTo>
                    <a:pt x="1501577" y="658416"/>
                    <a:pt x="1526382" y="694680"/>
                    <a:pt x="1526382" y="767209"/>
                  </a:cubicBezTo>
                  <a:cubicBezTo>
                    <a:pt x="1526382" y="803325"/>
                    <a:pt x="1519610" y="831007"/>
                    <a:pt x="1506067" y="850255"/>
                  </a:cubicBezTo>
                  <a:cubicBezTo>
                    <a:pt x="1492523" y="869504"/>
                    <a:pt x="1473101" y="879128"/>
                    <a:pt x="1447800" y="879128"/>
                  </a:cubicBezTo>
                  <a:cubicBezTo>
                    <a:pt x="1397000" y="879128"/>
                    <a:pt x="1371600" y="843459"/>
                    <a:pt x="1371600" y="772120"/>
                  </a:cubicBezTo>
                  <a:cubicBezTo>
                    <a:pt x="1371600" y="735112"/>
                    <a:pt x="1378471" y="706909"/>
                    <a:pt x="1392213" y="687512"/>
                  </a:cubicBezTo>
                  <a:cubicBezTo>
                    <a:pt x="1405955" y="668114"/>
                    <a:pt x="1425873" y="658416"/>
                    <a:pt x="1451967" y="658416"/>
                  </a:cubicBezTo>
                  <a:close/>
                  <a:moveTo>
                    <a:pt x="1109067" y="658416"/>
                  </a:moveTo>
                  <a:cubicBezTo>
                    <a:pt x="1158677" y="658416"/>
                    <a:pt x="1183482" y="694680"/>
                    <a:pt x="1183482" y="767209"/>
                  </a:cubicBezTo>
                  <a:cubicBezTo>
                    <a:pt x="1183482" y="803325"/>
                    <a:pt x="1176710" y="831007"/>
                    <a:pt x="1163167" y="850255"/>
                  </a:cubicBezTo>
                  <a:cubicBezTo>
                    <a:pt x="1149623" y="869504"/>
                    <a:pt x="1130201" y="879128"/>
                    <a:pt x="1104900" y="879128"/>
                  </a:cubicBezTo>
                  <a:cubicBezTo>
                    <a:pt x="1054100" y="879128"/>
                    <a:pt x="1028700" y="843459"/>
                    <a:pt x="1028700" y="772120"/>
                  </a:cubicBezTo>
                  <a:cubicBezTo>
                    <a:pt x="1028700" y="735112"/>
                    <a:pt x="1035571" y="706909"/>
                    <a:pt x="1049313" y="687512"/>
                  </a:cubicBezTo>
                  <a:cubicBezTo>
                    <a:pt x="1063055" y="668114"/>
                    <a:pt x="1082973" y="658416"/>
                    <a:pt x="1109067" y="658416"/>
                  </a:cubicBezTo>
                  <a:close/>
                  <a:moveTo>
                    <a:pt x="766167" y="658416"/>
                  </a:moveTo>
                  <a:cubicBezTo>
                    <a:pt x="815777" y="658416"/>
                    <a:pt x="840582" y="694680"/>
                    <a:pt x="840582" y="767209"/>
                  </a:cubicBezTo>
                  <a:cubicBezTo>
                    <a:pt x="840582" y="803325"/>
                    <a:pt x="833810" y="831007"/>
                    <a:pt x="820267" y="850255"/>
                  </a:cubicBezTo>
                  <a:cubicBezTo>
                    <a:pt x="806723" y="869504"/>
                    <a:pt x="787301" y="879128"/>
                    <a:pt x="762000" y="879128"/>
                  </a:cubicBezTo>
                  <a:cubicBezTo>
                    <a:pt x="711200" y="879128"/>
                    <a:pt x="685800" y="843459"/>
                    <a:pt x="685800" y="772120"/>
                  </a:cubicBezTo>
                  <a:cubicBezTo>
                    <a:pt x="685800" y="735112"/>
                    <a:pt x="692671" y="706909"/>
                    <a:pt x="706413" y="687512"/>
                  </a:cubicBezTo>
                  <a:cubicBezTo>
                    <a:pt x="720155" y="668114"/>
                    <a:pt x="740073" y="658416"/>
                    <a:pt x="766167" y="658416"/>
                  </a:cubicBezTo>
                  <a:close/>
                  <a:moveTo>
                    <a:pt x="423268" y="658416"/>
                  </a:moveTo>
                  <a:cubicBezTo>
                    <a:pt x="472877" y="658416"/>
                    <a:pt x="497682" y="694680"/>
                    <a:pt x="497682" y="767209"/>
                  </a:cubicBezTo>
                  <a:cubicBezTo>
                    <a:pt x="497682" y="803325"/>
                    <a:pt x="490910" y="831007"/>
                    <a:pt x="477367" y="850255"/>
                  </a:cubicBezTo>
                  <a:cubicBezTo>
                    <a:pt x="463823" y="869504"/>
                    <a:pt x="444401" y="879128"/>
                    <a:pt x="419100" y="879128"/>
                  </a:cubicBezTo>
                  <a:cubicBezTo>
                    <a:pt x="368300" y="879128"/>
                    <a:pt x="342900" y="843459"/>
                    <a:pt x="342900" y="772120"/>
                  </a:cubicBezTo>
                  <a:cubicBezTo>
                    <a:pt x="342900" y="735112"/>
                    <a:pt x="349771" y="706909"/>
                    <a:pt x="363513" y="687512"/>
                  </a:cubicBezTo>
                  <a:cubicBezTo>
                    <a:pt x="377255" y="668114"/>
                    <a:pt x="397173" y="658416"/>
                    <a:pt x="423268" y="658416"/>
                  </a:cubicBezTo>
                  <a:close/>
                  <a:moveTo>
                    <a:pt x="80368" y="658416"/>
                  </a:moveTo>
                  <a:cubicBezTo>
                    <a:pt x="129977" y="658416"/>
                    <a:pt x="154782" y="694680"/>
                    <a:pt x="154782" y="767209"/>
                  </a:cubicBezTo>
                  <a:cubicBezTo>
                    <a:pt x="154782" y="803325"/>
                    <a:pt x="148010" y="831007"/>
                    <a:pt x="134467" y="850255"/>
                  </a:cubicBezTo>
                  <a:cubicBezTo>
                    <a:pt x="120923" y="869504"/>
                    <a:pt x="101501" y="879128"/>
                    <a:pt x="76200" y="879128"/>
                  </a:cubicBezTo>
                  <a:cubicBezTo>
                    <a:pt x="25400" y="879128"/>
                    <a:pt x="0" y="843459"/>
                    <a:pt x="0" y="772120"/>
                  </a:cubicBezTo>
                  <a:cubicBezTo>
                    <a:pt x="0" y="735112"/>
                    <a:pt x="6871" y="706909"/>
                    <a:pt x="20613" y="687512"/>
                  </a:cubicBezTo>
                  <a:cubicBezTo>
                    <a:pt x="34355" y="668114"/>
                    <a:pt x="54273" y="658416"/>
                    <a:pt x="80368" y="658416"/>
                  </a:cubicBezTo>
                  <a:close/>
                  <a:moveTo>
                    <a:pt x="1971080" y="657225"/>
                  </a:moveTo>
                  <a:lnTo>
                    <a:pt x="1999506" y="657225"/>
                  </a:lnTo>
                  <a:lnTo>
                    <a:pt x="1999506" y="875407"/>
                  </a:lnTo>
                  <a:lnTo>
                    <a:pt x="1952625" y="875407"/>
                  </a:lnTo>
                  <a:lnTo>
                    <a:pt x="1952625" y="710208"/>
                  </a:lnTo>
                  <a:cubicBezTo>
                    <a:pt x="1950046" y="712490"/>
                    <a:pt x="1946995" y="714648"/>
                    <a:pt x="1943472" y="716682"/>
                  </a:cubicBezTo>
                  <a:cubicBezTo>
                    <a:pt x="1939950" y="718716"/>
                    <a:pt x="1936205" y="720551"/>
                    <a:pt x="1932236" y="722189"/>
                  </a:cubicBezTo>
                  <a:cubicBezTo>
                    <a:pt x="1928267" y="723826"/>
                    <a:pt x="1924150" y="725215"/>
                    <a:pt x="1919883" y="726356"/>
                  </a:cubicBezTo>
                  <a:cubicBezTo>
                    <a:pt x="1915617" y="727497"/>
                    <a:pt x="1911400" y="728315"/>
                    <a:pt x="1907233" y="728811"/>
                  </a:cubicBezTo>
                  <a:lnTo>
                    <a:pt x="1907233" y="689223"/>
                  </a:lnTo>
                  <a:cubicBezTo>
                    <a:pt x="1919437" y="685651"/>
                    <a:pt x="1930946" y="681087"/>
                    <a:pt x="1941761" y="675531"/>
                  </a:cubicBezTo>
                  <a:cubicBezTo>
                    <a:pt x="1952576" y="669975"/>
                    <a:pt x="1962349" y="663873"/>
                    <a:pt x="1971080" y="657225"/>
                  </a:cubicBezTo>
                  <a:close/>
                  <a:moveTo>
                    <a:pt x="1628180" y="657225"/>
                  </a:moveTo>
                  <a:lnTo>
                    <a:pt x="1656606" y="657225"/>
                  </a:lnTo>
                  <a:lnTo>
                    <a:pt x="1656606" y="875407"/>
                  </a:lnTo>
                  <a:lnTo>
                    <a:pt x="1609725" y="875407"/>
                  </a:lnTo>
                  <a:lnTo>
                    <a:pt x="1609725" y="710208"/>
                  </a:lnTo>
                  <a:cubicBezTo>
                    <a:pt x="1607146" y="712490"/>
                    <a:pt x="1604095" y="714648"/>
                    <a:pt x="1600572" y="716682"/>
                  </a:cubicBezTo>
                  <a:cubicBezTo>
                    <a:pt x="1597050" y="718716"/>
                    <a:pt x="1593305" y="720551"/>
                    <a:pt x="1589336" y="722189"/>
                  </a:cubicBezTo>
                  <a:cubicBezTo>
                    <a:pt x="1585367" y="723826"/>
                    <a:pt x="1581250" y="725215"/>
                    <a:pt x="1576983" y="726356"/>
                  </a:cubicBezTo>
                  <a:cubicBezTo>
                    <a:pt x="1572717" y="727497"/>
                    <a:pt x="1568500" y="728315"/>
                    <a:pt x="1564333" y="728811"/>
                  </a:cubicBezTo>
                  <a:lnTo>
                    <a:pt x="1564333" y="689223"/>
                  </a:lnTo>
                  <a:cubicBezTo>
                    <a:pt x="1576537" y="685651"/>
                    <a:pt x="1588046" y="681087"/>
                    <a:pt x="1598861" y="675531"/>
                  </a:cubicBezTo>
                  <a:cubicBezTo>
                    <a:pt x="1609676" y="669975"/>
                    <a:pt x="1619449" y="663873"/>
                    <a:pt x="1628180" y="657225"/>
                  </a:cubicBezTo>
                  <a:close/>
                  <a:moveTo>
                    <a:pt x="1285280" y="657225"/>
                  </a:moveTo>
                  <a:lnTo>
                    <a:pt x="1313706" y="657225"/>
                  </a:lnTo>
                  <a:lnTo>
                    <a:pt x="1313706" y="875407"/>
                  </a:lnTo>
                  <a:lnTo>
                    <a:pt x="1266825" y="875407"/>
                  </a:lnTo>
                  <a:lnTo>
                    <a:pt x="1266825" y="710208"/>
                  </a:lnTo>
                  <a:cubicBezTo>
                    <a:pt x="1264246" y="712490"/>
                    <a:pt x="1261195" y="714648"/>
                    <a:pt x="1257672" y="716682"/>
                  </a:cubicBezTo>
                  <a:cubicBezTo>
                    <a:pt x="1254150" y="718716"/>
                    <a:pt x="1250405" y="720551"/>
                    <a:pt x="1246436" y="722189"/>
                  </a:cubicBezTo>
                  <a:cubicBezTo>
                    <a:pt x="1242467" y="723826"/>
                    <a:pt x="1238350" y="725215"/>
                    <a:pt x="1234083" y="726356"/>
                  </a:cubicBezTo>
                  <a:cubicBezTo>
                    <a:pt x="1229817" y="727497"/>
                    <a:pt x="1225600" y="728315"/>
                    <a:pt x="1221433" y="728811"/>
                  </a:cubicBezTo>
                  <a:lnTo>
                    <a:pt x="1221433" y="689223"/>
                  </a:lnTo>
                  <a:cubicBezTo>
                    <a:pt x="1233637" y="685651"/>
                    <a:pt x="1245146" y="681087"/>
                    <a:pt x="1255961" y="675531"/>
                  </a:cubicBezTo>
                  <a:cubicBezTo>
                    <a:pt x="1266776" y="669975"/>
                    <a:pt x="1276549" y="663873"/>
                    <a:pt x="1285280" y="657225"/>
                  </a:cubicBezTo>
                  <a:close/>
                  <a:moveTo>
                    <a:pt x="942380" y="657225"/>
                  </a:moveTo>
                  <a:lnTo>
                    <a:pt x="970806" y="657225"/>
                  </a:lnTo>
                  <a:lnTo>
                    <a:pt x="970806" y="875407"/>
                  </a:lnTo>
                  <a:lnTo>
                    <a:pt x="923925" y="875407"/>
                  </a:lnTo>
                  <a:lnTo>
                    <a:pt x="923925" y="710208"/>
                  </a:lnTo>
                  <a:cubicBezTo>
                    <a:pt x="921346" y="712490"/>
                    <a:pt x="918295" y="714648"/>
                    <a:pt x="914772" y="716682"/>
                  </a:cubicBezTo>
                  <a:cubicBezTo>
                    <a:pt x="911250" y="718716"/>
                    <a:pt x="907505" y="720551"/>
                    <a:pt x="903536" y="722189"/>
                  </a:cubicBezTo>
                  <a:cubicBezTo>
                    <a:pt x="899567" y="723826"/>
                    <a:pt x="895450" y="725215"/>
                    <a:pt x="891183" y="726356"/>
                  </a:cubicBezTo>
                  <a:cubicBezTo>
                    <a:pt x="886917" y="727497"/>
                    <a:pt x="882700" y="728315"/>
                    <a:pt x="878533" y="728811"/>
                  </a:cubicBezTo>
                  <a:lnTo>
                    <a:pt x="878533" y="689223"/>
                  </a:lnTo>
                  <a:cubicBezTo>
                    <a:pt x="890737" y="685651"/>
                    <a:pt x="902246" y="681087"/>
                    <a:pt x="913061" y="675531"/>
                  </a:cubicBezTo>
                  <a:cubicBezTo>
                    <a:pt x="923876" y="669975"/>
                    <a:pt x="933649" y="663873"/>
                    <a:pt x="942380" y="657225"/>
                  </a:cubicBezTo>
                  <a:close/>
                  <a:moveTo>
                    <a:pt x="599480" y="657225"/>
                  </a:moveTo>
                  <a:lnTo>
                    <a:pt x="627906" y="657225"/>
                  </a:lnTo>
                  <a:lnTo>
                    <a:pt x="627906" y="875407"/>
                  </a:lnTo>
                  <a:lnTo>
                    <a:pt x="581025" y="875407"/>
                  </a:lnTo>
                  <a:lnTo>
                    <a:pt x="581025" y="710208"/>
                  </a:lnTo>
                  <a:cubicBezTo>
                    <a:pt x="578446" y="712490"/>
                    <a:pt x="575395" y="714648"/>
                    <a:pt x="571872" y="716682"/>
                  </a:cubicBezTo>
                  <a:cubicBezTo>
                    <a:pt x="568350" y="718716"/>
                    <a:pt x="564605" y="720551"/>
                    <a:pt x="560636" y="722189"/>
                  </a:cubicBezTo>
                  <a:cubicBezTo>
                    <a:pt x="556667" y="723826"/>
                    <a:pt x="552549" y="725215"/>
                    <a:pt x="548283" y="726356"/>
                  </a:cubicBezTo>
                  <a:cubicBezTo>
                    <a:pt x="544017" y="727497"/>
                    <a:pt x="539800" y="728315"/>
                    <a:pt x="535633" y="728811"/>
                  </a:cubicBezTo>
                  <a:lnTo>
                    <a:pt x="535633" y="689223"/>
                  </a:lnTo>
                  <a:cubicBezTo>
                    <a:pt x="547837" y="685651"/>
                    <a:pt x="559346" y="681087"/>
                    <a:pt x="570161" y="675531"/>
                  </a:cubicBezTo>
                  <a:cubicBezTo>
                    <a:pt x="580976" y="669975"/>
                    <a:pt x="590749" y="663873"/>
                    <a:pt x="599480" y="657225"/>
                  </a:cubicBezTo>
                  <a:close/>
                  <a:moveTo>
                    <a:pt x="256580" y="657225"/>
                  </a:moveTo>
                  <a:lnTo>
                    <a:pt x="285006" y="657225"/>
                  </a:lnTo>
                  <a:lnTo>
                    <a:pt x="285006" y="875407"/>
                  </a:lnTo>
                  <a:lnTo>
                    <a:pt x="238125" y="875407"/>
                  </a:lnTo>
                  <a:lnTo>
                    <a:pt x="238125" y="710208"/>
                  </a:lnTo>
                  <a:cubicBezTo>
                    <a:pt x="235546" y="712490"/>
                    <a:pt x="232495" y="714648"/>
                    <a:pt x="228972" y="716682"/>
                  </a:cubicBezTo>
                  <a:cubicBezTo>
                    <a:pt x="225450" y="718716"/>
                    <a:pt x="221705" y="720551"/>
                    <a:pt x="217736" y="722189"/>
                  </a:cubicBezTo>
                  <a:cubicBezTo>
                    <a:pt x="213767" y="723826"/>
                    <a:pt x="209650" y="725215"/>
                    <a:pt x="205383" y="726356"/>
                  </a:cubicBezTo>
                  <a:cubicBezTo>
                    <a:pt x="201117" y="727497"/>
                    <a:pt x="196900" y="728315"/>
                    <a:pt x="192733" y="728811"/>
                  </a:cubicBezTo>
                  <a:lnTo>
                    <a:pt x="192733" y="689223"/>
                  </a:lnTo>
                  <a:cubicBezTo>
                    <a:pt x="204937" y="685651"/>
                    <a:pt x="216446" y="681087"/>
                    <a:pt x="227261" y="675531"/>
                  </a:cubicBezTo>
                  <a:cubicBezTo>
                    <a:pt x="238076" y="669975"/>
                    <a:pt x="247849" y="663873"/>
                    <a:pt x="256580" y="657225"/>
                  </a:cubicBezTo>
                  <a:close/>
                  <a:moveTo>
                    <a:pt x="1952625" y="473278"/>
                  </a:moveTo>
                  <a:lnTo>
                    <a:pt x="1990948" y="536359"/>
                  </a:lnTo>
                  <a:lnTo>
                    <a:pt x="1998269" y="551557"/>
                  </a:lnTo>
                  <a:lnTo>
                    <a:pt x="1952625" y="551557"/>
                  </a:lnTo>
                  <a:close/>
                  <a:moveTo>
                    <a:pt x="152904" y="424144"/>
                  </a:moveTo>
                  <a:lnTo>
                    <a:pt x="154782" y="443359"/>
                  </a:lnTo>
                  <a:cubicBezTo>
                    <a:pt x="154782" y="479475"/>
                    <a:pt x="148010" y="507157"/>
                    <a:pt x="134467" y="526405"/>
                  </a:cubicBezTo>
                  <a:cubicBezTo>
                    <a:pt x="120923" y="545654"/>
                    <a:pt x="101501" y="555278"/>
                    <a:pt x="76200" y="555278"/>
                  </a:cubicBezTo>
                  <a:lnTo>
                    <a:pt x="72767" y="554589"/>
                  </a:lnTo>
                  <a:lnTo>
                    <a:pt x="81549" y="536359"/>
                  </a:lnTo>
                  <a:cubicBezTo>
                    <a:pt x="98263" y="505590"/>
                    <a:pt x="116422" y="475720"/>
                    <a:pt x="135933" y="446839"/>
                  </a:cubicBezTo>
                  <a:close/>
                  <a:moveTo>
                    <a:pt x="1792784" y="370433"/>
                  </a:moveTo>
                  <a:cubicBezTo>
                    <a:pt x="1772444" y="370433"/>
                    <a:pt x="1762274" y="395982"/>
                    <a:pt x="1762274" y="447080"/>
                  </a:cubicBezTo>
                  <a:cubicBezTo>
                    <a:pt x="1762274" y="495201"/>
                    <a:pt x="1772246" y="519261"/>
                    <a:pt x="1792189" y="519261"/>
                  </a:cubicBezTo>
                  <a:cubicBezTo>
                    <a:pt x="1811635" y="519261"/>
                    <a:pt x="1821359" y="494457"/>
                    <a:pt x="1821359" y="444847"/>
                  </a:cubicBezTo>
                  <a:cubicBezTo>
                    <a:pt x="1821359" y="395238"/>
                    <a:pt x="1811834" y="370433"/>
                    <a:pt x="1792784" y="370433"/>
                  </a:cubicBezTo>
                  <a:close/>
                  <a:moveTo>
                    <a:pt x="1449884" y="370433"/>
                  </a:moveTo>
                  <a:cubicBezTo>
                    <a:pt x="1429544" y="370433"/>
                    <a:pt x="1419374" y="395982"/>
                    <a:pt x="1419374" y="447080"/>
                  </a:cubicBezTo>
                  <a:cubicBezTo>
                    <a:pt x="1419374" y="495201"/>
                    <a:pt x="1429346" y="519261"/>
                    <a:pt x="1449289" y="519261"/>
                  </a:cubicBezTo>
                  <a:cubicBezTo>
                    <a:pt x="1468736" y="519261"/>
                    <a:pt x="1478459" y="494457"/>
                    <a:pt x="1478459" y="444847"/>
                  </a:cubicBezTo>
                  <a:cubicBezTo>
                    <a:pt x="1478459" y="395238"/>
                    <a:pt x="1468934" y="370433"/>
                    <a:pt x="1449884" y="370433"/>
                  </a:cubicBezTo>
                  <a:close/>
                  <a:moveTo>
                    <a:pt x="1106984" y="370433"/>
                  </a:moveTo>
                  <a:cubicBezTo>
                    <a:pt x="1086644" y="370433"/>
                    <a:pt x="1076474" y="395982"/>
                    <a:pt x="1076474" y="447080"/>
                  </a:cubicBezTo>
                  <a:cubicBezTo>
                    <a:pt x="1076474" y="495201"/>
                    <a:pt x="1086446" y="519261"/>
                    <a:pt x="1106389" y="519261"/>
                  </a:cubicBezTo>
                  <a:cubicBezTo>
                    <a:pt x="1125836" y="519261"/>
                    <a:pt x="1135559" y="494457"/>
                    <a:pt x="1135559" y="444847"/>
                  </a:cubicBezTo>
                  <a:cubicBezTo>
                    <a:pt x="1135559" y="395238"/>
                    <a:pt x="1126034" y="370433"/>
                    <a:pt x="1106984" y="370433"/>
                  </a:cubicBezTo>
                  <a:close/>
                  <a:moveTo>
                    <a:pt x="935534" y="370433"/>
                  </a:moveTo>
                  <a:cubicBezTo>
                    <a:pt x="915194" y="370433"/>
                    <a:pt x="905024" y="395982"/>
                    <a:pt x="905024" y="447080"/>
                  </a:cubicBezTo>
                  <a:cubicBezTo>
                    <a:pt x="905024" y="495201"/>
                    <a:pt x="914996" y="519261"/>
                    <a:pt x="934939" y="519261"/>
                  </a:cubicBezTo>
                  <a:cubicBezTo>
                    <a:pt x="954386" y="519261"/>
                    <a:pt x="964109" y="494457"/>
                    <a:pt x="964109" y="444847"/>
                  </a:cubicBezTo>
                  <a:cubicBezTo>
                    <a:pt x="964109" y="395238"/>
                    <a:pt x="954584" y="370433"/>
                    <a:pt x="935534" y="370433"/>
                  </a:cubicBezTo>
                  <a:close/>
                  <a:moveTo>
                    <a:pt x="764084" y="370433"/>
                  </a:moveTo>
                  <a:cubicBezTo>
                    <a:pt x="743744" y="370433"/>
                    <a:pt x="733574" y="395982"/>
                    <a:pt x="733574" y="447080"/>
                  </a:cubicBezTo>
                  <a:cubicBezTo>
                    <a:pt x="733574" y="495201"/>
                    <a:pt x="743546" y="519261"/>
                    <a:pt x="763489" y="519261"/>
                  </a:cubicBezTo>
                  <a:cubicBezTo>
                    <a:pt x="782936" y="519261"/>
                    <a:pt x="792659" y="494457"/>
                    <a:pt x="792659" y="444847"/>
                  </a:cubicBezTo>
                  <a:cubicBezTo>
                    <a:pt x="792659" y="395238"/>
                    <a:pt x="783134" y="370433"/>
                    <a:pt x="764084" y="370433"/>
                  </a:cubicBezTo>
                  <a:close/>
                  <a:moveTo>
                    <a:pt x="421184" y="370433"/>
                  </a:moveTo>
                  <a:cubicBezTo>
                    <a:pt x="400844" y="370433"/>
                    <a:pt x="390674" y="395982"/>
                    <a:pt x="390674" y="447080"/>
                  </a:cubicBezTo>
                  <a:cubicBezTo>
                    <a:pt x="390674" y="495201"/>
                    <a:pt x="400646" y="519261"/>
                    <a:pt x="420589" y="519261"/>
                  </a:cubicBezTo>
                  <a:cubicBezTo>
                    <a:pt x="440035" y="519261"/>
                    <a:pt x="449759" y="494457"/>
                    <a:pt x="449759" y="444847"/>
                  </a:cubicBezTo>
                  <a:cubicBezTo>
                    <a:pt x="449759" y="395238"/>
                    <a:pt x="440234" y="370433"/>
                    <a:pt x="421184" y="370433"/>
                  </a:cubicBezTo>
                  <a:close/>
                  <a:moveTo>
                    <a:pt x="1794867" y="334566"/>
                  </a:moveTo>
                  <a:cubicBezTo>
                    <a:pt x="1844477" y="334566"/>
                    <a:pt x="1869281" y="370830"/>
                    <a:pt x="1869281" y="443359"/>
                  </a:cubicBezTo>
                  <a:cubicBezTo>
                    <a:pt x="1869281" y="479475"/>
                    <a:pt x="1862510" y="507157"/>
                    <a:pt x="1848966" y="526405"/>
                  </a:cubicBezTo>
                  <a:cubicBezTo>
                    <a:pt x="1835423" y="545654"/>
                    <a:pt x="1816001" y="555278"/>
                    <a:pt x="1790700" y="555278"/>
                  </a:cubicBezTo>
                  <a:cubicBezTo>
                    <a:pt x="1739900" y="555278"/>
                    <a:pt x="1714500" y="519609"/>
                    <a:pt x="1714500" y="448270"/>
                  </a:cubicBezTo>
                  <a:cubicBezTo>
                    <a:pt x="1714500" y="411262"/>
                    <a:pt x="1721371" y="383059"/>
                    <a:pt x="1735113" y="363662"/>
                  </a:cubicBezTo>
                  <a:cubicBezTo>
                    <a:pt x="1748855" y="344264"/>
                    <a:pt x="1768773" y="334566"/>
                    <a:pt x="1794867" y="334566"/>
                  </a:cubicBezTo>
                  <a:close/>
                  <a:moveTo>
                    <a:pt x="1451967" y="334566"/>
                  </a:moveTo>
                  <a:cubicBezTo>
                    <a:pt x="1501577" y="334566"/>
                    <a:pt x="1526382" y="370830"/>
                    <a:pt x="1526382" y="443359"/>
                  </a:cubicBezTo>
                  <a:cubicBezTo>
                    <a:pt x="1526382" y="479475"/>
                    <a:pt x="1519610" y="507157"/>
                    <a:pt x="1506067" y="526405"/>
                  </a:cubicBezTo>
                  <a:cubicBezTo>
                    <a:pt x="1492523" y="545654"/>
                    <a:pt x="1473101" y="555278"/>
                    <a:pt x="1447800" y="555278"/>
                  </a:cubicBezTo>
                  <a:cubicBezTo>
                    <a:pt x="1397000" y="555278"/>
                    <a:pt x="1371600" y="519609"/>
                    <a:pt x="1371600" y="448270"/>
                  </a:cubicBezTo>
                  <a:cubicBezTo>
                    <a:pt x="1371600" y="411262"/>
                    <a:pt x="1378471" y="383059"/>
                    <a:pt x="1392213" y="363662"/>
                  </a:cubicBezTo>
                  <a:cubicBezTo>
                    <a:pt x="1405955" y="344264"/>
                    <a:pt x="1425873" y="334566"/>
                    <a:pt x="1451967" y="334566"/>
                  </a:cubicBezTo>
                  <a:close/>
                  <a:moveTo>
                    <a:pt x="1109067" y="334566"/>
                  </a:moveTo>
                  <a:cubicBezTo>
                    <a:pt x="1158677" y="334566"/>
                    <a:pt x="1183482" y="370830"/>
                    <a:pt x="1183482" y="443359"/>
                  </a:cubicBezTo>
                  <a:cubicBezTo>
                    <a:pt x="1183482" y="479475"/>
                    <a:pt x="1176710" y="507157"/>
                    <a:pt x="1163167" y="526405"/>
                  </a:cubicBezTo>
                  <a:cubicBezTo>
                    <a:pt x="1149623" y="545654"/>
                    <a:pt x="1130201" y="555278"/>
                    <a:pt x="1104900" y="555278"/>
                  </a:cubicBezTo>
                  <a:cubicBezTo>
                    <a:pt x="1054100" y="555278"/>
                    <a:pt x="1028700" y="519609"/>
                    <a:pt x="1028700" y="448270"/>
                  </a:cubicBezTo>
                  <a:cubicBezTo>
                    <a:pt x="1028700" y="411262"/>
                    <a:pt x="1035571" y="383059"/>
                    <a:pt x="1049313" y="363662"/>
                  </a:cubicBezTo>
                  <a:cubicBezTo>
                    <a:pt x="1063055" y="344264"/>
                    <a:pt x="1082973" y="334566"/>
                    <a:pt x="1109067" y="334566"/>
                  </a:cubicBezTo>
                  <a:close/>
                  <a:moveTo>
                    <a:pt x="937618" y="334566"/>
                  </a:moveTo>
                  <a:cubicBezTo>
                    <a:pt x="987227" y="334566"/>
                    <a:pt x="1012032" y="370830"/>
                    <a:pt x="1012032" y="443359"/>
                  </a:cubicBezTo>
                  <a:cubicBezTo>
                    <a:pt x="1012032" y="479475"/>
                    <a:pt x="1005260" y="507157"/>
                    <a:pt x="991717" y="526405"/>
                  </a:cubicBezTo>
                  <a:cubicBezTo>
                    <a:pt x="978173" y="545654"/>
                    <a:pt x="958751" y="555278"/>
                    <a:pt x="933450" y="555278"/>
                  </a:cubicBezTo>
                  <a:cubicBezTo>
                    <a:pt x="882650" y="555278"/>
                    <a:pt x="857250" y="519609"/>
                    <a:pt x="857250" y="448270"/>
                  </a:cubicBezTo>
                  <a:cubicBezTo>
                    <a:pt x="857250" y="411262"/>
                    <a:pt x="864121" y="383059"/>
                    <a:pt x="877863" y="363662"/>
                  </a:cubicBezTo>
                  <a:cubicBezTo>
                    <a:pt x="891605" y="344264"/>
                    <a:pt x="911523" y="334566"/>
                    <a:pt x="937618" y="334566"/>
                  </a:cubicBezTo>
                  <a:close/>
                  <a:moveTo>
                    <a:pt x="766167" y="334566"/>
                  </a:moveTo>
                  <a:cubicBezTo>
                    <a:pt x="815777" y="334566"/>
                    <a:pt x="840582" y="370830"/>
                    <a:pt x="840582" y="443359"/>
                  </a:cubicBezTo>
                  <a:cubicBezTo>
                    <a:pt x="840582" y="479475"/>
                    <a:pt x="833810" y="507157"/>
                    <a:pt x="820267" y="526405"/>
                  </a:cubicBezTo>
                  <a:cubicBezTo>
                    <a:pt x="806723" y="545654"/>
                    <a:pt x="787301" y="555278"/>
                    <a:pt x="762000" y="555278"/>
                  </a:cubicBezTo>
                  <a:cubicBezTo>
                    <a:pt x="711200" y="555278"/>
                    <a:pt x="685800" y="519609"/>
                    <a:pt x="685800" y="448270"/>
                  </a:cubicBezTo>
                  <a:cubicBezTo>
                    <a:pt x="685800" y="411262"/>
                    <a:pt x="692671" y="383059"/>
                    <a:pt x="706413" y="363662"/>
                  </a:cubicBezTo>
                  <a:cubicBezTo>
                    <a:pt x="720155" y="344264"/>
                    <a:pt x="740073" y="334566"/>
                    <a:pt x="766167" y="334566"/>
                  </a:cubicBezTo>
                  <a:close/>
                  <a:moveTo>
                    <a:pt x="423268" y="334566"/>
                  </a:moveTo>
                  <a:cubicBezTo>
                    <a:pt x="472877" y="334566"/>
                    <a:pt x="497682" y="370830"/>
                    <a:pt x="497682" y="443359"/>
                  </a:cubicBezTo>
                  <a:cubicBezTo>
                    <a:pt x="497682" y="479475"/>
                    <a:pt x="490910" y="507157"/>
                    <a:pt x="477366" y="526405"/>
                  </a:cubicBezTo>
                  <a:cubicBezTo>
                    <a:pt x="463823" y="545654"/>
                    <a:pt x="444401" y="555278"/>
                    <a:pt x="419100" y="555278"/>
                  </a:cubicBezTo>
                  <a:cubicBezTo>
                    <a:pt x="368300" y="555278"/>
                    <a:pt x="342900" y="519609"/>
                    <a:pt x="342900" y="448270"/>
                  </a:cubicBezTo>
                  <a:cubicBezTo>
                    <a:pt x="342900" y="411262"/>
                    <a:pt x="349771" y="383059"/>
                    <a:pt x="363513" y="363662"/>
                  </a:cubicBezTo>
                  <a:cubicBezTo>
                    <a:pt x="377255" y="344264"/>
                    <a:pt x="397173" y="334566"/>
                    <a:pt x="423268" y="334566"/>
                  </a:cubicBezTo>
                  <a:close/>
                  <a:moveTo>
                    <a:pt x="1628180" y="333375"/>
                  </a:moveTo>
                  <a:lnTo>
                    <a:pt x="1656606" y="333375"/>
                  </a:lnTo>
                  <a:lnTo>
                    <a:pt x="1656606" y="551557"/>
                  </a:lnTo>
                  <a:lnTo>
                    <a:pt x="1609725" y="551557"/>
                  </a:lnTo>
                  <a:lnTo>
                    <a:pt x="1609725" y="386358"/>
                  </a:lnTo>
                  <a:cubicBezTo>
                    <a:pt x="1607146" y="388640"/>
                    <a:pt x="1604095" y="390798"/>
                    <a:pt x="1600572" y="392832"/>
                  </a:cubicBezTo>
                  <a:cubicBezTo>
                    <a:pt x="1597050" y="394866"/>
                    <a:pt x="1593305" y="396701"/>
                    <a:pt x="1589336" y="398339"/>
                  </a:cubicBezTo>
                  <a:cubicBezTo>
                    <a:pt x="1585367" y="399976"/>
                    <a:pt x="1581250" y="401365"/>
                    <a:pt x="1576983" y="402506"/>
                  </a:cubicBezTo>
                  <a:cubicBezTo>
                    <a:pt x="1572717" y="403647"/>
                    <a:pt x="1568500" y="404465"/>
                    <a:pt x="1564333" y="404961"/>
                  </a:cubicBezTo>
                  <a:lnTo>
                    <a:pt x="1564333" y="365373"/>
                  </a:lnTo>
                  <a:cubicBezTo>
                    <a:pt x="1576537" y="361801"/>
                    <a:pt x="1588046" y="357237"/>
                    <a:pt x="1598861" y="351681"/>
                  </a:cubicBezTo>
                  <a:cubicBezTo>
                    <a:pt x="1609676" y="346125"/>
                    <a:pt x="1619449" y="340023"/>
                    <a:pt x="1628180" y="333375"/>
                  </a:cubicBezTo>
                  <a:close/>
                  <a:moveTo>
                    <a:pt x="1285280" y="333375"/>
                  </a:moveTo>
                  <a:lnTo>
                    <a:pt x="1313706" y="333375"/>
                  </a:lnTo>
                  <a:lnTo>
                    <a:pt x="1313706" y="551557"/>
                  </a:lnTo>
                  <a:lnTo>
                    <a:pt x="1266825" y="551557"/>
                  </a:lnTo>
                  <a:lnTo>
                    <a:pt x="1266825" y="386358"/>
                  </a:lnTo>
                  <a:cubicBezTo>
                    <a:pt x="1264246" y="388640"/>
                    <a:pt x="1261195" y="390798"/>
                    <a:pt x="1257672" y="392832"/>
                  </a:cubicBezTo>
                  <a:cubicBezTo>
                    <a:pt x="1254150" y="394866"/>
                    <a:pt x="1250405" y="396701"/>
                    <a:pt x="1246436" y="398339"/>
                  </a:cubicBezTo>
                  <a:cubicBezTo>
                    <a:pt x="1242467" y="399976"/>
                    <a:pt x="1238350" y="401365"/>
                    <a:pt x="1234083" y="402506"/>
                  </a:cubicBezTo>
                  <a:cubicBezTo>
                    <a:pt x="1229817" y="403647"/>
                    <a:pt x="1225600" y="404465"/>
                    <a:pt x="1221433" y="404961"/>
                  </a:cubicBezTo>
                  <a:lnTo>
                    <a:pt x="1221433" y="365373"/>
                  </a:lnTo>
                  <a:cubicBezTo>
                    <a:pt x="1233637" y="361801"/>
                    <a:pt x="1245146" y="357237"/>
                    <a:pt x="1255961" y="351681"/>
                  </a:cubicBezTo>
                  <a:cubicBezTo>
                    <a:pt x="1266776" y="346125"/>
                    <a:pt x="1276549" y="340023"/>
                    <a:pt x="1285280" y="333375"/>
                  </a:cubicBezTo>
                  <a:close/>
                  <a:moveTo>
                    <a:pt x="599480" y="333375"/>
                  </a:moveTo>
                  <a:lnTo>
                    <a:pt x="627906" y="333375"/>
                  </a:lnTo>
                  <a:lnTo>
                    <a:pt x="627906" y="551557"/>
                  </a:lnTo>
                  <a:lnTo>
                    <a:pt x="581025" y="551557"/>
                  </a:lnTo>
                  <a:lnTo>
                    <a:pt x="581025" y="386358"/>
                  </a:lnTo>
                  <a:cubicBezTo>
                    <a:pt x="578446" y="388640"/>
                    <a:pt x="575395" y="390798"/>
                    <a:pt x="571872" y="392832"/>
                  </a:cubicBezTo>
                  <a:cubicBezTo>
                    <a:pt x="568350" y="394866"/>
                    <a:pt x="564605" y="396701"/>
                    <a:pt x="560636" y="398339"/>
                  </a:cubicBezTo>
                  <a:cubicBezTo>
                    <a:pt x="556667" y="399976"/>
                    <a:pt x="552550" y="401365"/>
                    <a:pt x="548283" y="402506"/>
                  </a:cubicBezTo>
                  <a:cubicBezTo>
                    <a:pt x="544017" y="403647"/>
                    <a:pt x="539800" y="404465"/>
                    <a:pt x="535633" y="404961"/>
                  </a:cubicBezTo>
                  <a:lnTo>
                    <a:pt x="535633" y="365373"/>
                  </a:lnTo>
                  <a:cubicBezTo>
                    <a:pt x="547837" y="361801"/>
                    <a:pt x="559346" y="357237"/>
                    <a:pt x="570161" y="351681"/>
                  </a:cubicBezTo>
                  <a:cubicBezTo>
                    <a:pt x="580976" y="346125"/>
                    <a:pt x="590749" y="340023"/>
                    <a:pt x="599480" y="333375"/>
                  </a:cubicBezTo>
                  <a:close/>
                  <a:moveTo>
                    <a:pt x="256580" y="333375"/>
                  </a:moveTo>
                  <a:lnTo>
                    <a:pt x="285006" y="333375"/>
                  </a:lnTo>
                  <a:lnTo>
                    <a:pt x="285006" y="551557"/>
                  </a:lnTo>
                  <a:lnTo>
                    <a:pt x="238125" y="551557"/>
                  </a:lnTo>
                  <a:lnTo>
                    <a:pt x="238125" y="386358"/>
                  </a:lnTo>
                  <a:cubicBezTo>
                    <a:pt x="235546" y="388640"/>
                    <a:pt x="232495" y="390798"/>
                    <a:pt x="228972" y="392832"/>
                  </a:cubicBezTo>
                  <a:cubicBezTo>
                    <a:pt x="225450" y="394866"/>
                    <a:pt x="221705" y="396701"/>
                    <a:pt x="217736" y="398339"/>
                  </a:cubicBezTo>
                  <a:cubicBezTo>
                    <a:pt x="213767" y="399976"/>
                    <a:pt x="209650" y="401365"/>
                    <a:pt x="205383" y="402506"/>
                  </a:cubicBezTo>
                  <a:cubicBezTo>
                    <a:pt x="201117" y="403647"/>
                    <a:pt x="196900" y="404465"/>
                    <a:pt x="192733" y="404961"/>
                  </a:cubicBezTo>
                  <a:lnTo>
                    <a:pt x="192733" y="370882"/>
                  </a:lnTo>
                  <a:lnTo>
                    <a:pt x="198436" y="363255"/>
                  </a:lnTo>
                  <a:lnTo>
                    <a:pt x="198640" y="363031"/>
                  </a:lnTo>
                  <a:lnTo>
                    <a:pt x="227261" y="351681"/>
                  </a:lnTo>
                  <a:cubicBezTo>
                    <a:pt x="238076" y="346125"/>
                    <a:pt x="247849" y="340023"/>
                    <a:pt x="256580" y="333375"/>
                  </a:cubicBezTo>
                  <a:close/>
                  <a:moveTo>
                    <a:pt x="1609725" y="133178"/>
                  </a:moveTo>
                  <a:lnTo>
                    <a:pt x="1643297" y="153573"/>
                  </a:lnTo>
                  <a:lnTo>
                    <a:pt x="1656606" y="163525"/>
                  </a:lnTo>
                  <a:lnTo>
                    <a:pt x="1656606" y="218182"/>
                  </a:lnTo>
                  <a:lnTo>
                    <a:pt x="1609725" y="218182"/>
                  </a:lnTo>
                  <a:close/>
                  <a:moveTo>
                    <a:pt x="497456" y="112106"/>
                  </a:moveTo>
                  <a:lnTo>
                    <a:pt x="492603" y="157832"/>
                  </a:lnTo>
                  <a:cubicBezTo>
                    <a:pt x="489217" y="171673"/>
                    <a:pt x="484138" y="183406"/>
                    <a:pt x="477367" y="193030"/>
                  </a:cubicBezTo>
                  <a:cubicBezTo>
                    <a:pt x="463823" y="212279"/>
                    <a:pt x="444401" y="221903"/>
                    <a:pt x="419100" y="221903"/>
                  </a:cubicBezTo>
                  <a:cubicBezTo>
                    <a:pt x="406400" y="221903"/>
                    <a:pt x="395288" y="219674"/>
                    <a:pt x="385763" y="215215"/>
                  </a:cubicBezTo>
                  <a:lnTo>
                    <a:pt x="367427" y="199765"/>
                  </a:lnTo>
                  <a:lnTo>
                    <a:pt x="402228" y="173741"/>
                  </a:lnTo>
                  <a:lnTo>
                    <a:pt x="407501" y="181375"/>
                  </a:lnTo>
                  <a:cubicBezTo>
                    <a:pt x="411240" y="184383"/>
                    <a:pt x="415603" y="185886"/>
                    <a:pt x="420589" y="185886"/>
                  </a:cubicBezTo>
                  <a:cubicBezTo>
                    <a:pt x="435174" y="185886"/>
                    <a:pt x="444289" y="171934"/>
                    <a:pt x="447936" y="144028"/>
                  </a:cubicBezTo>
                  <a:lnTo>
                    <a:pt x="448042" y="142125"/>
                  </a:lnTo>
                  <a:close/>
                  <a:moveTo>
                    <a:pt x="627906" y="48242"/>
                  </a:moveTo>
                  <a:lnTo>
                    <a:pt x="627906" y="218182"/>
                  </a:lnTo>
                  <a:lnTo>
                    <a:pt x="581025" y="218182"/>
                  </a:lnTo>
                  <a:lnTo>
                    <a:pt x="581025" y="69174"/>
                  </a:lnTo>
                  <a:lnTo>
                    <a:pt x="613628" y="53468"/>
                  </a:lnTo>
                  <a:close/>
                  <a:moveTo>
                    <a:pt x="1106984" y="37058"/>
                  </a:moveTo>
                  <a:cubicBezTo>
                    <a:pt x="1086644" y="37058"/>
                    <a:pt x="1076474" y="62607"/>
                    <a:pt x="1076474" y="113705"/>
                  </a:cubicBezTo>
                  <a:cubicBezTo>
                    <a:pt x="1076474" y="161826"/>
                    <a:pt x="1086446" y="185886"/>
                    <a:pt x="1106389" y="185886"/>
                  </a:cubicBezTo>
                  <a:cubicBezTo>
                    <a:pt x="1125836" y="185886"/>
                    <a:pt x="1135559" y="161082"/>
                    <a:pt x="1135559" y="111472"/>
                  </a:cubicBezTo>
                  <a:cubicBezTo>
                    <a:pt x="1135559" y="61863"/>
                    <a:pt x="1126034" y="37058"/>
                    <a:pt x="1106984" y="37058"/>
                  </a:cubicBezTo>
                  <a:close/>
                  <a:moveTo>
                    <a:pt x="764084" y="37058"/>
                  </a:moveTo>
                  <a:cubicBezTo>
                    <a:pt x="743744" y="37058"/>
                    <a:pt x="733574" y="62607"/>
                    <a:pt x="733574" y="113705"/>
                  </a:cubicBezTo>
                  <a:cubicBezTo>
                    <a:pt x="733574" y="161826"/>
                    <a:pt x="743546" y="185886"/>
                    <a:pt x="763489" y="185886"/>
                  </a:cubicBezTo>
                  <a:cubicBezTo>
                    <a:pt x="782936" y="185886"/>
                    <a:pt x="792659" y="161082"/>
                    <a:pt x="792659" y="111472"/>
                  </a:cubicBezTo>
                  <a:cubicBezTo>
                    <a:pt x="792659" y="61863"/>
                    <a:pt x="783134" y="37058"/>
                    <a:pt x="764084" y="37058"/>
                  </a:cubicBezTo>
                  <a:close/>
                  <a:moveTo>
                    <a:pt x="1393200" y="29433"/>
                  </a:moveTo>
                  <a:lnTo>
                    <a:pt x="1434696" y="44621"/>
                  </a:lnTo>
                  <a:lnTo>
                    <a:pt x="1427002" y="56220"/>
                  </a:lnTo>
                  <a:cubicBezTo>
                    <a:pt x="1421917" y="68994"/>
                    <a:pt x="1419374" y="88156"/>
                    <a:pt x="1419374" y="113705"/>
                  </a:cubicBezTo>
                  <a:cubicBezTo>
                    <a:pt x="1419374" y="161826"/>
                    <a:pt x="1429346" y="185886"/>
                    <a:pt x="1449289" y="185886"/>
                  </a:cubicBezTo>
                  <a:cubicBezTo>
                    <a:pt x="1468736" y="185886"/>
                    <a:pt x="1478459" y="161082"/>
                    <a:pt x="1478459" y="111472"/>
                  </a:cubicBezTo>
                  <a:cubicBezTo>
                    <a:pt x="1478459" y="99070"/>
                    <a:pt x="1477864" y="88218"/>
                    <a:pt x="1476673" y="78916"/>
                  </a:cubicBezTo>
                  <a:lnTo>
                    <a:pt x="1472301" y="59939"/>
                  </a:lnTo>
                  <a:lnTo>
                    <a:pt x="1523921" y="84806"/>
                  </a:lnTo>
                  <a:lnTo>
                    <a:pt x="1526382" y="109984"/>
                  </a:lnTo>
                  <a:cubicBezTo>
                    <a:pt x="1526382" y="146100"/>
                    <a:pt x="1519610" y="173782"/>
                    <a:pt x="1506067" y="193030"/>
                  </a:cubicBezTo>
                  <a:cubicBezTo>
                    <a:pt x="1492523" y="212279"/>
                    <a:pt x="1473101" y="221903"/>
                    <a:pt x="1447800" y="221903"/>
                  </a:cubicBezTo>
                  <a:cubicBezTo>
                    <a:pt x="1397000" y="221903"/>
                    <a:pt x="1371600" y="186234"/>
                    <a:pt x="1371600" y="114895"/>
                  </a:cubicBezTo>
                  <a:cubicBezTo>
                    <a:pt x="1371600" y="77887"/>
                    <a:pt x="1378471" y="49684"/>
                    <a:pt x="1392213" y="30287"/>
                  </a:cubicBezTo>
                  <a:close/>
                  <a:moveTo>
                    <a:pt x="770877" y="2174"/>
                  </a:moveTo>
                  <a:lnTo>
                    <a:pt x="798724" y="7990"/>
                  </a:lnTo>
                  <a:cubicBezTo>
                    <a:pt x="826629" y="21589"/>
                    <a:pt x="840582" y="55587"/>
                    <a:pt x="840582" y="109984"/>
                  </a:cubicBezTo>
                  <a:cubicBezTo>
                    <a:pt x="840582" y="146100"/>
                    <a:pt x="833810" y="173782"/>
                    <a:pt x="820267" y="193030"/>
                  </a:cubicBezTo>
                  <a:cubicBezTo>
                    <a:pt x="806723" y="212279"/>
                    <a:pt x="787301" y="221903"/>
                    <a:pt x="762000" y="221903"/>
                  </a:cubicBezTo>
                  <a:cubicBezTo>
                    <a:pt x="711200" y="221903"/>
                    <a:pt x="685800" y="186234"/>
                    <a:pt x="685800" y="114895"/>
                  </a:cubicBezTo>
                  <a:cubicBezTo>
                    <a:pt x="685800" y="77887"/>
                    <a:pt x="692671" y="49684"/>
                    <a:pt x="706413" y="30287"/>
                  </a:cubicBezTo>
                  <a:lnTo>
                    <a:pt x="725410" y="13865"/>
                  </a:lnTo>
                  <a:close/>
                  <a:moveTo>
                    <a:pt x="1109067" y="1191"/>
                  </a:moveTo>
                  <a:cubicBezTo>
                    <a:pt x="1158677" y="1191"/>
                    <a:pt x="1183482" y="37455"/>
                    <a:pt x="1183482" y="109984"/>
                  </a:cubicBezTo>
                  <a:cubicBezTo>
                    <a:pt x="1183482" y="146100"/>
                    <a:pt x="1176710" y="173782"/>
                    <a:pt x="1163167" y="193030"/>
                  </a:cubicBezTo>
                  <a:cubicBezTo>
                    <a:pt x="1149623" y="212279"/>
                    <a:pt x="1130201" y="221903"/>
                    <a:pt x="1104900" y="221903"/>
                  </a:cubicBezTo>
                  <a:cubicBezTo>
                    <a:pt x="1054100" y="221903"/>
                    <a:pt x="1028700" y="186234"/>
                    <a:pt x="1028700" y="114895"/>
                  </a:cubicBezTo>
                  <a:cubicBezTo>
                    <a:pt x="1028700" y="77887"/>
                    <a:pt x="1035571" y="49684"/>
                    <a:pt x="1049313" y="30287"/>
                  </a:cubicBezTo>
                  <a:cubicBezTo>
                    <a:pt x="1063055" y="10889"/>
                    <a:pt x="1082973" y="1191"/>
                    <a:pt x="1109067" y="1191"/>
                  </a:cubicBezTo>
                  <a:close/>
                  <a:moveTo>
                    <a:pt x="1285280" y="0"/>
                  </a:moveTo>
                  <a:lnTo>
                    <a:pt x="1293163" y="0"/>
                  </a:lnTo>
                  <a:lnTo>
                    <a:pt x="1313706" y="5282"/>
                  </a:lnTo>
                  <a:lnTo>
                    <a:pt x="1313706" y="218182"/>
                  </a:lnTo>
                  <a:lnTo>
                    <a:pt x="1266825" y="218182"/>
                  </a:lnTo>
                  <a:lnTo>
                    <a:pt x="1266825" y="52983"/>
                  </a:lnTo>
                  <a:cubicBezTo>
                    <a:pt x="1264246" y="55265"/>
                    <a:pt x="1261195" y="57423"/>
                    <a:pt x="1257672" y="59457"/>
                  </a:cubicBezTo>
                  <a:cubicBezTo>
                    <a:pt x="1254150" y="61491"/>
                    <a:pt x="1250405" y="63326"/>
                    <a:pt x="1246436" y="64964"/>
                  </a:cubicBezTo>
                  <a:cubicBezTo>
                    <a:pt x="1242467" y="66601"/>
                    <a:pt x="1238350" y="67990"/>
                    <a:pt x="1234083" y="69131"/>
                  </a:cubicBezTo>
                  <a:cubicBezTo>
                    <a:pt x="1229817" y="70272"/>
                    <a:pt x="1225600" y="71090"/>
                    <a:pt x="1221433" y="71586"/>
                  </a:cubicBezTo>
                  <a:lnTo>
                    <a:pt x="1221433" y="31998"/>
                  </a:lnTo>
                  <a:cubicBezTo>
                    <a:pt x="1233637" y="28426"/>
                    <a:pt x="1245146" y="23862"/>
                    <a:pt x="1255961" y="18306"/>
                  </a:cubicBezTo>
                  <a:cubicBezTo>
                    <a:pt x="1266776" y="12750"/>
                    <a:pt x="1276549" y="6648"/>
                    <a:pt x="1285280" y="0"/>
                  </a:cubicBezTo>
                  <a:close/>
                  <a:moveTo>
                    <a:pt x="942380" y="0"/>
                  </a:moveTo>
                  <a:lnTo>
                    <a:pt x="970806" y="0"/>
                  </a:lnTo>
                  <a:lnTo>
                    <a:pt x="970806" y="218182"/>
                  </a:lnTo>
                  <a:lnTo>
                    <a:pt x="923925" y="218182"/>
                  </a:lnTo>
                  <a:lnTo>
                    <a:pt x="923925" y="52983"/>
                  </a:lnTo>
                  <a:cubicBezTo>
                    <a:pt x="921346" y="55265"/>
                    <a:pt x="918295" y="57423"/>
                    <a:pt x="914772" y="59457"/>
                  </a:cubicBezTo>
                  <a:cubicBezTo>
                    <a:pt x="911250" y="61491"/>
                    <a:pt x="907505" y="63326"/>
                    <a:pt x="903536" y="64964"/>
                  </a:cubicBezTo>
                  <a:cubicBezTo>
                    <a:pt x="899567" y="66601"/>
                    <a:pt x="895450" y="67990"/>
                    <a:pt x="891183" y="69131"/>
                  </a:cubicBezTo>
                  <a:cubicBezTo>
                    <a:pt x="886917" y="70272"/>
                    <a:pt x="882700" y="71090"/>
                    <a:pt x="878533" y="71586"/>
                  </a:cubicBezTo>
                  <a:lnTo>
                    <a:pt x="878533" y="31998"/>
                  </a:lnTo>
                  <a:cubicBezTo>
                    <a:pt x="890737" y="28426"/>
                    <a:pt x="902246" y="23862"/>
                    <a:pt x="913061" y="18306"/>
                  </a:cubicBezTo>
                  <a:cubicBezTo>
                    <a:pt x="923876" y="12750"/>
                    <a:pt x="933649" y="6648"/>
                    <a:pt x="942380" y="0"/>
                  </a:cubicBezTo>
                  <a:close/>
                </a:path>
              </a:pathLst>
            </a:custGeom>
            <a:solidFill>
              <a:srgbClr val="EBEBEB">
                <a:alpha val="31000"/>
              </a:srgbClr>
            </a:solidFill>
            <a:ln w="9525" cap="flat" cmpd="sng" algn="ctr">
              <a:noFill/>
              <a:prstDash val="solid"/>
              <a:headEnd type="none" w="med" len="med"/>
              <a:tailEnd type="none" w="med" len="med"/>
            </a:ln>
            <a:effectLst/>
            <a:sp3d>
              <a:bevelB h="0"/>
            </a:sp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4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8" name="Freeform: Shape 47">
              <a:extLst>
                <a:ext uri="{FF2B5EF4-FFF2-40B4-BE49-F238E27FC236}">
                  <a16:creationId xmlns:a16="http://schemas.microsoft.com/office/drawing/2014/main" id="{730F677B-BB43-45DE-BB75-5EA6C0F9BD15}"/>
                </a:ext>
              </a:extLst>
            </p:cNvPr>
            <p:cNvSpPr/>
            <p:nvPr/>
          </p:nvSpPr>
          <p:spPr bwMode="auto">
            <a:xfrm>
              <a:off x="5938757" y="3543576"/>
              <a:ext cx="348326" cy="126880"/>
            </a:xfrm>
            <a:custGeom>
              <a:avLst/>
              <a:gdLst/>
              <a:ahLst/>
              <a:cxnLst/>
              <a:rect l="l" t="t" r="r" b="b"/>
              <a:pathLst>
                <a:path w="893564" h="325487">
                  <a:moveTo>
                    <a:pt x="843558" y="207839"/>
                  </a:moveTo>
                  <a:lnTo>
                    <a:pt x="795561" y="214536"/>
                  </a:lnTo>
                  <a:cubicBezTo>
                    <a:pt x="780678" y="216471"/>
                    <a:pt x="769479" y="220080"/>
                    <a:pt x="761963" y="225363"/>
                  </a:cubicBezTo>
                  <a:cubicBezTo>
                    <a:pt x="754447" y="230647"/>
                    <a:pt x="750689" y="239911"/>
                    <a:pt x="750689" y="253157"/>
                  </a:cubicBezTo>
                  <a:cubicBezTo>
                    <a:pt x="750689" y="262831"/>
                    <a:pt x="754149" y="270756"/>
                    <a:pt x="761070" y="276932"/>
                  </a:cubicBezTo>
                  <a:cubicBezTo>
                    <a:pt x="767990" y="283109"/>
                    <a:pt x="777255" y="286197"/>
                    <a:pt x="788864" y="286197"/>
                  </a:cubicBezTo>
                  <a:cubicBezTo>
                    <a:pt x="804639" y="286197"/>
                    <a:pt x="817699" y="280653"/>
                    <a:pt x="828043" y="269565"/>
                  </a:cubicBezTo>
                  <a:cubicBezTo>
                    <a:pt x="838386" y="258478"/>
                    <a:pt x="843558" y="244525"/>
                    <a:pt x="843558" y="227707"/>
                  </a:cubicBezTo>
                  <a:close/>
                  <a:moveTo>
                    <a:pt x="443508" y="207839"/>
                  </a:moveTo>
                  <a:lnTo>
                    <a:pt x="395511" y="214536"/>
                  </a:lnTo>
                  <a:cubicBezTo>
                    <a:pt x="380628" y="216471"/>
                    <a:pt x="369429" y="220080"/>
                    <a:pt x="361913" y="225363"/>
                  </a:cubicBezTo>
                  <a:cubicBezTo>
                    <a:pt x="354397" y="230647"/>
                    <a:pt x="350639" y="239911"/>
                    <a:pt x="350639" y="253157"/>
                  </a:cubicBezTo>
                  <a:cubicBezTo>
                    <a:pt x="350639" y="262831"/>
                    <a:pt x="354099" y="270756"/>
                    <a:pt x="361020" y="276932"/>
                  </a:cubicBezTo>
                  <a:cubicBezTo>
                    <a:pt x="367940" y="283109"/>
                    <a:pt x="377205" y="286197"/>
                    <a:pt x="388814" y="286197"/>
                  </a:cubicBezTo>
                  <a:cubicBezTo>
                    <a:pt x="404589" y="286197"/>
                    <a:pt x="417649" y="280653"/>
                    <a:pt x="427992" y="269565"/>
                  </a:cubicBezTo>
                  <a:cubicBezTo>
                    <a:pt x="438336" y="258478"/>
                    <a:pt x="443508" y="244525"/>
                    <a:pt x="443508" y="227707"/>
                  </a:cubicBezTo>
                  <a:close/>
                  <a:moveTo>
                    <a:pt x="806946" y="86172"/>
                  </a:moveTo>
                  <a:cubicBezTo>
                    <a:pt x="864691" y="86172"/>
                    <a:pt x="893564" y="114598"/>
                    <a:pt x="893564" y="171450"/>
                  </a:cubicBezTo>
                  <a:lnTo>
                    <a:pt x="893564" y="320130"/>
                  </a:lnTo>
                  <a:lnTo>
                    <a:pt x="843335" y="320130"/>
                  </a:lnTo>
                  <a:lnTo>
                    <a:pt x="843335" y="284411"/>
                  </a:lnTo>
                  <a:lnTo>
                    <a:pt x="842442" y="284411"/>
                  </a:lnTo>
                  <a:cubicBezTo>
                    <a:pt x="826666" y="311795"/>
                    <a:pt x="803523" y="325487"/>
                    <a:pt x="773013" y="325487"/>
                  </a:cubicBezTo>
                  <a:cubicBezTo>
                    <a:pt x="750540" y="325487"/>
                    <a:pt x="732941" y="319385"/>
                    <a:pt x="720217" y="307182"/>
                  </a:cubicBezTo>
                  <a:cubicBezTo>
                    <a:pt x="707492" y="294978"/>
                    <a:pt x="701129" y="278830"/>
                    <a:pt x="701129" y="258738"/>
                  </a:cubicBezTo>
                  <a:cubicBezTo>
                    <a:pt x="701129" y="215578"/>
                    <a:pt x="725984" y="190426"/>
                    <a:pt x="775692" y="183282"/>
                  </a:cubicBezTo>
                  <a:lnTo>
                    <a:pt x="843558" y="173683"/>
                  </a:lnTo>
                  <a:cubicBezTo>
                    <a:pt x="843558" y="141089"/>
                    <a:pt x="828080" y="124793"/>
                    <a:pt x="797124" y="124793"/>
                  </a:cubicBezTo>
                  <a:cubicBezTo>
                    <a:pt x="769888" y="124793"/>
                    <a:pt x="745331" y="134169"/>
                    <a:pt x="723454" y="152921"/>
                  </a:cubicBezTo>
                  <a:lnTo>
                    <a:pt x="723454" y="107603"/>
                  </a:lnTo>
                  <a:cubicBezTo>
                    <a:pt x="747564" y="93316"/>
                    <a:pt x="775395" y="86172"/>
                    <a:pt x="806946" y="86172"/>
                  </a:cubicBezTo>
                  <a:close/>
                  <a:moveTo>
                    <a:pt x="406896" y="86172"/>
                  </a:moveTo>
                  <a:cubicBezTo>
                    <a:pt x="464641" y="86172"/>
                    <a:pt x="493514" y="114598"/>
                    <a:pt x="493514" y="171450"/>
                  </a:cubicBezTo>
                  <a:lnTo>
                    <a:pt x="493514" y="320130"/>
                  </a:lnTo>
                  <a:lnTo>
                    <a:pt x="443285" y="320130"/>
                  </a:lnTo>
                  <a:lnTo>
                    <a:pt x="443285" y="284411"/>
                  </a:lnTo>
                  <a:lnTo>
                    <a:pt x="442392" y="284411"/>
                  </a:lnTo>
                  <a:cubicBezTo>
                    <a:pt x="426616" y="311795"/>
                    <a:pt x="403473" y="325487"/>
                    <a:pt x="372963" y="325487"/>
                  </a:cubicBezTo>
                  <a:cubicBezTo>
                    <a:pt x="350490" y="325487"/>
                    <a:pt x="332891" y="319385"/>
                    <a:pt x="320167" y="307182"/>
                  </a:cubicBezTo>
                  <a:cubicBezTo>
                    <a:pt x="307442" y="294978"/>
                    <a:pt x="301079" y="278830"/>
                    <a:pt x="301079" y="258738"/>
                  </a:cubicBezTo>
                  <a:cubicBezTo>
                    <a:pt x="301079" y="215578"/>
                    <a:pt x="325934" y="190426"/>
                    <a:pt x="375642" y="183282"/>
                  </a:cubicBezTo>
                  <a:lnTo>
                    <a:pt x="443508" y="173683"/>
                  </a:lnTo>
                  <a:cubicBezTo>
                    <a:pt x="443508" y="141089"/>
                    <a:pt x="428030" y="124793"/>
                    <a:pt x="397074" y="124793"/>
                  </a:cubicBezTo>
                  <a:cubicBezTo>
                    <a:pt x="369838" y="124793"/>
                    <a:pt x="345281" y="134169"/>
                    <a:pt x="323404" y="152921"/>
                  </a:cubicBezTo>
                  <a:lnTo>
                    <a:pt x="323404" y="107603"/>
                  </a:lnTo>
                  <a:cubicBezTo>
                    <a:pt x="347514" y="93316"/>
                    <a:pt x="375345" y="86172"/>
                    <a:pt x="406896" y="86172"/>
                  </a:cubicBezTo>
                  <a:close/>
                  <a:moveTo>
                    <a:pt x="52908" y="45095"/>
                  </a:moveTo>
                  <a:lnTo>
                    <a:pt x="52908" y="275258"/>
                  </a:lnTo>
                  <a:lnTo>
                    <a:pt x="95325" y="275258"/>
                  </a:lnTo>
                  <a:cubicBezTo>
                    <a:pt x="132680" y="275258"/>
                    <a:pt x="161739" y="264989"/>
                    <a:pt x="182501" y="244451"/>
                  </a:cubicBezTo>
                  <a:cubicBezTo>
                    <a:pt x="203262" y="223912"/>
                    <a:pt x="213643" y="194891"/>
                    <a:pt x="213643" y="157386"/>
                  </a:cubicBezTo>
                  <a:cubicBezTo>
                    <a:pt x="213643" y="82526"/>
                    <a:pt x="174873" y="45095"/>
                    <a:pt x="97334" y="45095"/>
                  </a:cubicBezTo>
                  <a:close/>
                  <a:moveTo>
                    <a:pt x="622027" y="23887"/>
                  </a:moveTo>
                  <a:lnTo>
                    <a:pt x="622027" y="91530"/>
                  </a:lnTo>
                  <a:lnTo>
                    <a:pt x="676722" y="91530"/>
                  </a:lnTo>
                  <a:lnTo>
                    <a:pt x="676722" y="132160"/>
                  </a:lnTo>
                  <a:lnTo>
                    <a:pt x="622027" y="132160"/>
                  </a:lnTo>
                  <a:lnTo>
                    <a:pt x="622027" y="246460"/>
                  </a:lnTo>
                  <a:cubicBezTo>
                    <a:pt x="622027" y="260003"/>
                    <a:pt x="624483" y="269677"/>
                    <a:pt x="629394" y="275481"/>
                  </a:cubicBezTo>
                  <a:cubicBezTo>
                    <a:pt x="634306" y="281285"/>
                    <a:pt x="642491" y="284188"/>
                    <a:pt x="653951" y="284188"/>
                  </a:cubicBezTo>
                  <a:cubicBezTo>
                    <a:pt x="662732" y="284188"/>
                    <a:pt x="670322" y="281658"/>
                    <a:pt x="676722" y="276597"/>
                  </a:cubicBezTo>
                  <a:lnTo>
                    <a:pt x="676722" y="317674"/>
                  </a:lnTo>
                  <a:cubicBezTo>
                    <a:pt x="666601" y="322734"/>
                    <a:pt x="653281" y="325264"/>
                    <a:pt x="636761" y="325264"/>
                  </a:cubicBezTo>
                  <a:cubicBezTo>
                    <a:pt x="592410" y="325264"/>
                    <a:pt x="570235" y="303982"/>
                    <a:pt x="570235" y="261417"/>
                  </a:cubicBezTo>
                  <a:lnTo>
                    <a:pt x="570235" y="132160"/>
                  </a:lnTo>
                  <a:lnTo>
                    <a:pt x="532061" y="132160"/>
                  </a:lnTo>
                  <a:lnTo>
                    <a:pt x="532061" y="91530"/>
                  </a:lnTo>
                  <a:lnTo>
                    <a:pt x="570235" y="91530"/>
                  </a:lnTo>
                  <a:lnTo>
                    <a:pt x="570235" y="38621"/>
                  </a:lnTo>
                  <a:close/>
                  <a:moveTo>
                    <a:pt x="0" y="0"/>
                  </a:moveTo>
                  <a:lnTo>
                    <a:pt x="92422" y="0"/>
                  </a:lnTo>
                  <a:cubicBezTo>
                    <a:pt x="210443" y="0"/>
                    <a:pt x="269453" y="52016"/>
                    <a:pt x="269453" y="156047"/>
                  </a:cubicBezTo>
                  <a:cubicBezTo>
                    <a:pt x="269453" y="205458"/>
                    <a:pt x="253082" y="245157"/>
                    <a:pt x="220340" y="275146"/>
                  </a:cubicBezTo>
                  <a:cubicBezTo>
                    <a:pt x="187598" y="305135"/>
                    <a:pt x="143694" y="320130"/>
                    <a:pt x="88627" y="320130"/>
                  </a:cubicBezTo>
                  <a:lnTo>
                    <a:pt x="0" y="320130"/>
                  </a:lnTo>
                  <a:close/>
                </a:path>
              </a:pathLst>
            </a:custGeom>
            <a:solidFill>
              <a:sysClr val="window" lastClr="FFFFFF"/>
            </a:solidFill>
            <a:ln w="10795" cap="flat" cmpd="sng" algn="ctr">
              <a:noFill/>
              <a:prstDash val="solid"/>
              <a:headEnd type="none" w="med" len="med"/>
              <a:tailEnd type="none" w="med" len="med"/>
            </a:ln>
            <a:effectLst/>
            <a:sp3d>
              <a:bevelB h="0"/>
            </a:sp3d>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sp>
        <p:nvSpPr>
          <p:cNvPr id="49" name="Title 1">
            <a:extLst>
              <a:ext uri="{FF2B5EF4-FFF2-40B4-BE49-F238E27FC236}">
                <a16:creationId xmlns:a16="http://schemas.microsoft.com/office/drawing/2014/main" id="{807784DF-5B43-4685-8F9E-84D71CA1EAEF}"/>
              </a:ext>
            </a:extLst>
          </p:cNvPr>
          <p:cNvSpPr txBox="1">
            <a:spLocks/>
          </p:cNvSpPr>
          <p:nvPr/>
        </p:nvSpPr>
        <p:spPr>
          <a:xfrm>
            <a:off x="0" y="1"/>
            <a:ext cx="11353800" cy="6715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spc="-147" dirty="0">
                <a:ln w="3175">
                  <a:noFill/>
                </a:ln>
                <a:solidFill>
                  <a:srgbClr val="7030A0"/>
                </a:solidFill>
                <a:ea typeface="+mn-ea"/>
                <a:cs typeface="Segoe UI" pitchFamily="34" charset="0"/>
              </a:rPr>
              <a:t>Let’s talk about data</a:t>
            </a:r>
          </a:p>
        </p:txBody>
      </p:sp>
    </p:spTree>
    <p:extLst>
      <p:ext uri="{BB962C8B-B14F-4D97-AF65-F5344CB8AC3E}">
        <p14:creationId xmlns:p14="http://schemas.microsoft.com/office/powerpoint/2010/main" val="254325681"/>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51"/>
                                        </p:tgtEl>
                                        <p:attrNameLst>
                                          <p:attrName>style.visibility</p:attrName>
                                        </p:attrNameLst>
                                      </p:cBhvr>
                                      <p:to>
                                        <p:strVal val="visible"/>
                                      </p:to>
                                    </p:set>
                                    <p:animEffect transition="in" filter="fade">
                                      <p:cBhvr>
                                        <p:cTn id="7" dur="500"/>
                                        <p:tgtEl>
                                          <p:spTgt spid="15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0"/>
                                        </p:tgtEl>
                                        <p:attrNameLst>
                                          <p:attrName>style.visibility</p:attrName>
                                        </p:attrNameLst>
                                      </p:cBhvr>
                                      <p:to>
                                        <p:strVal val="visible"/>
                                      </p:to>
                                    </p:set>
                                    <p:animEffect transition="in" filter="fade">
                                      <p:cBhvr>
                                        <p:cTn id="12" dur="500"/>
                                        <p:tgtEl>
                                          <p:spTgt spid="110"/>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148"/>
                                        </p:tgtEl>
                                        <p:attrNameLst>
                                          <p:attrName>style.visibility</p:attrName>
                                        </p:attrNameLst>
                                      </p:cBhvr>
                                      <p:to>
                                        <p:strVal val="visible"/>
                                      </p:to>
                                    </p:set>
                                    <p:animEffect transition="in" filter="fade">
                                      <p:cBhvr>
                                        <p:cTn id="16" dur="500"/>
                                        <p:tgtEl>
                                          <p:spTgt spid="14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07"/>
                                        </p:tgtEl>
                                        <p:attrNameLst>
                                          <p:attrName>style.visibility</p:attrName>
                                        </p:attrNameLst>
                                      </p:cBhvr>
                                      <p:to>
                                        <p:strVal val="visible"/>
                                      </p:to>
                                    </p:set>
                                    <p:animEffect transition="in" filter="fade">
                                      <p:cBhvr>
                                        <p:cTn id="21" dur="500"/>
                                        <p:tgtEl>
                                          <p:spTgt spid="107"/>
                                        </p:tgtEl>
                                      </p:cBhvr>
                                    </p:animEffec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150"/>
                                        </p:tgtEl>
                                        <p:attrNameLst>
                                          <p:attrName>style.visibility</p:attrName>
                                        </p:attrNameLst>
                                      </p:cBhvr>
                                      <p:to>
                                        <p:strVal val="visible"/>
                                      </p:to>
                                    </p:set>
                                    <p:animEffect transition="in" filter="fade">
                                      <p:cBhvr>
                                        <p:cTn id="25" dur="500"/>
                                        <p:tgtEl>
                                          <p:spTgt spid="150"/>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04"/>
                                        </p:tgtEl>
                                        <p:attrNameLst>
                                          <p:attrName>style.visibility</p:attrName>
                                        </p:attrNameLst>
                                      </p:cBhvr>
                                      <p:to>
                                        <p:strVal val="visible"/>
                                      </p:to>
                                    </p:set>
                                    <p:animEffect transition="in" filter="fade">
                                      <p:cBhvr>
                                        <p:cTn id="30" dur="500"/>
                                        <p:tgtEl>
                                          <p:spTgt spid="104"/>
                                        </p:tgtEl>
                                      </p:cBhvr>
                                    </p:animEffect>
                                  </p:childTnLst>
                                </p:cTn>
                              </p:par>
                            </p:childTnLst>
                          </p:cTn>
                        </p:par>
                        <p:par>
                          <p:cTn id="31" fill="hold">
                            <p:stCondLst>
                              <p:cond delay="500"/>
                            </p:stCondLst>
                            <p:childTnLst>
                              <p:par>
                                <p:cTn id="32" presetID="10" presetClass="entr" presetSubtype="0" fill="hold" grpId="0" nodeType="afterEffect">
                                  <p:stCondLst>
                                    <p:cond delay="0"/>
                                  </p:stCondLst>
                                  <p:childTnLst>
                                    <p:set>
                                      <p:cBhvr>
                                        <p:cTn id="33" dur="1" fill="hold">
                                          <p:stCondLst>
                                            <p:cond delay="0"/>
                                          </p:stCondLst>
                                        </p:cTn>
                                        <p:tgtEl>
                                          <p:spTgt spid="211"/>
                                        </p:tgtEl>
                                        <p:attrNameLst>
                                          <p:attrName>style.visibility</p:attrName>
                                        </p:attrNameLst>
                                      </p:cBhvr>
                                      <p:to>
                                        <p:strVal val="visible"/>
                                      </p:to>
                                    </p:set>
                                    <p:animEffect transition="in" filter="fade">
                                      <p:cBhvr>
                                        <p:cTn id="34" dur="500"/>
                                        <p:tgtEl>
                                          <p:spTgt spid="211"/>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22"/>
                                        </p:tgtEl>
                                        <p:attrNameLst>
                                          <p:attrName>style.visibility</p:attrName>
                                        </p:attrNameLst>
                                      </p:cBhvr>
                                      <p:to>
                                        <p:strVal val="visible"/>
                                      </p:to>
                                    </p:set>
                                    <p:animEffect transition="in" filter="fade">
                                      <p:cBhvr>
                                        <p:cTn id="39" dur="500"/>
                                        <p:tgtEl>
                                          <p:spTgt spid="122"/>
                                        </p:tgtEl>
                                      </p:cBhvr>
                                    </p:animEffect>
                                  </p:childTnLst>
                                </p:cTn>
                              </p:par>
                            </p:childTnLst>
                          </p:cTn>
                        </p:par>
                        <p:par>
                          <p:cTn id="40" fill="hold">
                            <p:stCondLst>
                              <p:cond delay="500"/>
                            </p:stCondLst>
                            <p:childTnLst>
                              <p:par>
                                <p:cTn id="41" presetID="10" presetClass="entr" presetSubtype="0" fill="hold" grpId="0" nodeType="afterEffect">
                                  <p:stCondLst>
                                    <p:cond delay="0"/>
                                  </p:stCondLst>
                                  <p:childTnLst>
                                    <p:set>
                                      <p:cBhvr>
                                        <p:cTn id="42" dur="1" fill="hold">
                                          <p:stCondLst>
                                            <p:cond delay="0"/>
                                          </p:stCondLst>
                                        </p:cTn>
                                        <p:tgtEl>
                                          <p:spTgt spid="149"/>
                                        </p:tgtEl>
                                        <p:attrNameLst>
                                          <p:attrName>style.visibility</p:attrName>
                                        </p:attrNameLst>
                                      </p:cBhvr>
                                      <p:to>
                                        <p:strVal val="visible"/>
                                      </p:to>
                                    </p:set>
                                    <p:animEffect transition="in" filter="fade">
                                      <p:cBhvr>
                                        <p:cTn id="43" dur="500"/>
                                        <p:tgtEl>
                                          <p:spTgt spid="1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8" grpId="0"/>
      <p:bldP spid="149" grpId="0"/>
      <p:bldP spid="150" grpId="0"/>
      <p:bldP spid="211" grpId="0"/>
      <p:bldP spid="15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 name="GREY GLOW">
            <a:extLst>
              <a:ext uri="{FF2B5EF4-FFF2-40B4-BE49-F238E27FC236}">
                <a16:creationId xmlns:a16="http://schemas.microsoft.com/office/drawing/2014/main" id="{C30D8E7E-055A-4267-9821-4FFE66A930AD}"/>
              </a:ext>
              <a:ext uri="{C183D7F6-B498-43B3-948B-1728B52AA6E4}">
                <adec:decorative xmlns:adec="http://schemas.microsoft.com/office/drawing/2017/decorative" val="1"/>
              </a:ext>
            </a:extLst>
          </p:cNvPr>
          <p:cNvSpPr/>
          <p:nvPr/>
        </p:nvSpPr>
        <p:spPr bwMode="auto">
          <a:xfrm>
            <a:off x="5096203" y="2665876"/>
            <a:ext cx="1990440" cy="1872763"/>
          </a:xfrm>
          <a:prstGeom prst="ellipse">
            <a:avLst/>
          </a:prstGeom>
          <a:gradFill flip="none" rotWithShape="1">
            <a:gsLst>
              <a:gs pos="44000">
                <a:srgbClr val="E7E6E6"/>
              </a:gs>
              <a:gs pos="100000">
                <a:srgbClr val="E7E6E6">
                  <a:alpha val="0"/>
                </a:srgbClr>
              </a:gs>
            </a:gsLst>
            <a:path path="shape">
              <a:fillToRect l="50000" t="50000" r="50000" b="50000"/>
            </a:path>
            <a:tileRect/>
          </a:gradFill>
          <a:ln w="9525" cap="flat" cmpd="sng" algn="ctr">
            <a:noFill/>
            <a:prstDash val="solid"/>
            <a:headEnd type="none" w="med" len="med"/>
            <a:tailEnd type="none" w="med" len="med"/>
          </a:ln>
          <a:effectLst/>
          <a:scene3d>
            <a:camera prst="perspectiveFront"/>
            <a:lightRig rig="threePt" dir="t"/>
          </a:scene3d>
        </p:spPr>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0" marR="0" lvl="0" indent="0" algn="l" defTabSz="932483" rtl="0" eaLnBrk="1" fontAlgn="base" latinLnBrk="0" hangingPunct="1">
              <a:lnSpc>
                <a:spcPct val="100000"/>
              </a:lnSpc>
              <a:spcBef>
                <a:spcPct val="0"/>
              </a:spcBef>
              <a:spcAft>
                <a:spcPct val="0"/>
              </a:spcAft>
              <a:buClrTx/>
              <a:buSzTx/>
              <a:buFontTx/>
              <a:buNone/>
              <a:tabLst/>
              <a:defRPr/>
            </a:pPr>
            <a:endParaRPr kumimoji="0" lang="de-DE" sz="2400" b="0" i="0" u="none" strike="noStrike" kern="0" cap="none" spc="0" normalizeH="0" baseline="0" noProof="0">
              <a:ln>
                <a:noFill/>
              </a:ln>
              <a:gradFill>
                <a:gsLst>
                  <a:gs pos="83000">
                    <a:srgbClr val="0078D4"/>
                  </a:gs>
                  <a:gs pos="100000">
                    <a:srgbClr val="0078D4"/>
                  </a:gs>
                </a:gsLst>
                <a:lin ang="5400000" scaled="1"/>
              </a:gradFill>
              <a:effectLst/>
              <a:uLnTx/>
              <a:uFillTx/>
              <a:latin typeface="Segoe UI"/>
              <a:ea typeface="Segoe UI" pitchFamily="34" charset="0"/>
              <a:cs typeface="Segoe UI" pitchFamily="34" charset="0"/>
            </a:endParaRPr>
          </a:p>
        </p:txBody>
      </p:sp>
      <p:grpSp>
        <p:nvGrpSpPr>
          <p:cNvPr id="111" name="CLOVER BASE" descr="Clover shape">
            <a:extLst>
              <a:ext uri="{FF2B5EF4-FFF2-40B4-BE49-F238E27FC236}">
                <a16:creationId xmlns:a16="http://schemas.microsoft.com/office/drawing/2014/main" id="{E348A26C-3205-4A3F-9A42-6E9D073B4C82}"/>
              </a:ext>
            </a:extLst>
          </p:cNvPr>
          <p:cNvGrpSpPr/>
          <p:nvPr/>
        </p:nvGrpSpPr>
        <p:grpSpPr>
          <a:xfrm>
            <a:off x="3395701" y="1083384"/>
            <a:ext cx="5393581" cy="5165830"/>
            <a:chOff x="3316587" y="1308960"/>
            <a:chExt cx="5393581" cy="5165830"/>
          </a:xfrm>
          <a:scene3d>
            <a:camera prst="perspectiveFront"/>
            <a:lightRig rig="threePt" dir="t"/>
          </a:scene3d>
        </p:grpSpPr>
        <p:grpSp>
          <p:nvGrpSpPr>
            <p:cNvPr id="112" name="Group 111">
              <a:extLst>
                <a:ext uri="{FF2B5EF4-FFF2-40B4-BE49-F238E27FC236}">
                  <a16:creationId xmlns:a16="http://schemas.microsoft.com/office/drawing/2014/main" id="{83DD21A3-1C11-42D2-BABC-FACE38FCF073}"/>
                </a:ext>
              </a:extLst>
            </p:cNvPr>
            <p:cNvGrpSpPr/>
            <p:nvPr/>
          </p:nvGrpSpPr>
          <p:grpSpPr>
            <a:xfrm>
              <a:off x="5029116" y="3823067"/>
              <a:ext cx="1966104" cy="2651723"/>
              <a:chOff x="5029116" y="3823067"/>
              <a:chExt cx="1966104" cy="2651723"/>
            </a:xfrm>
          </p:grpSpPr>
          <p:sp>
            <p:nvSpPr>
              <p:cNvPr id="130" name="Top Clover Top">
                <a:extLst>
                  <a:ext uri="{FF2B5EF4-FFF2-40B4-BE49-F238E27FC236}">
                    <a16:creationId xmlns:a16="http://schemas.microsoft.com/office/drawing/2014/main" id="{6B918472-0A20-42C9-9720-B33C10011DF7}"/>
                  </a:ext>
                </a:extLst>
              </p:cNvPr>
              <p:cNvSpPr/>
              <p:nvPr/>
            </p:nvSpPr>
            <p:spPr>
              <a:xfrm rot="5400000" flipH="1">
                <a:off x="5148102" y="4627673"/>
                <a:ext cx="2651723" cy="1042512"/>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sp>
            <p:nvSpPr>
              <p:cNvPr id="131" name="Top Clover bottom">
                <a:extLst>
                  <a:ext uri="{FF2B5EF4-FFF2-40B4-BE49-F238E27FC236}">
                    <a16:creationId xmlns:a16="http://schemas.microsoft.com/office/drawing/2014/main" id="{0EA80312-92AB-48C1-ACA2-2766177F7254}"/>
                  </a:ext>
                </a:extLst>
              </p:cNvPr>
              <p:cNvSpPr/>
              <p:nvPr/>
            </p:nvSpPr>
            <p:spPr>
              <a:xfrm rot="5400000" flipH="1" flipV="1">
                <a:off x="4224510" y="4627673"/>
                <a:ext cx="2651723" cy="1042512"/>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grpSp>
        <p:grpSp>
          <p:nvGrpSpPr>
            <p:cNvPr id="113" name="Group 112">
              <a:extLst>
                <a:ext uri="{FF2B5EF4-FFF2-40B4-BE49-F238E27FC236}">
                  <a16:creationId xmlns:a16="http://schemas.microsoft.com/office/drawing/2014/main" id="{10172223-99EB-4FD0-B9E1-787841A2AC41}"/>
                </a:ext>
              </a:extLst>
            </p:cNvPr>
            <p:cNvGrpSpPr/>
            <p:nvPr/>
          </p:nvGrpSpPr>
          <p:grpSpPr>
            <a:xfrm>
              <a:off x="3316587" y="2831785"/>
              <a:ext cx="2770826" cy="2116462"/>
              <a:chOff x="3316587" y="2831785"/>
              <a:chExt cx="2770826" cy="2116462"/>
            </a:xfrm>
          </p:grpSpPr>
          <p:sp>
            <p:nvSpPr>
              <p:cNvPr id="128" name="Left Clover Top">
                <a:extLst>
                  <a:ext uri="{FF2B5EF4-FFF2-40B4-BE49-F238E27FC236}">
                    <a16:creationId xmlns:a16="http://schemas.microsoft.com/office/drawing/2014/main" id="{A50812C4-A2A0-479F-924C-ABD027C1BFDC}"/>
                  </a:ext>
                </a:extLst>
              </p:cNvPr>
              <p:cNvSpPr/>
              <p:nvPr/>
            </p:nvSpPr>
            <p:spPr>
              <a:xfrm>
                <a:off x="3316587" y="2831785"/>
                <a:ext cx="2770826" cy="1122238"/>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sp>
            <p:nvSpPr>
              <p:cNvPr id="129" name="Left Clover bottom">
                <a:extLst>
                  <a:ext uri="{FF2B5EF4-FFF2-40B4-BE49-F238E27FC236}">
                    <a16:creationId xmlns:a16="http://schemas.microsoft.com/office/drawing/2014/main" id="{2E84D96C-E719-45CA-9518-F769A3E5CE3E}"/>
                  </a:ext>
                </a:extLst>
              </p:cNvPr>
              <p:cNvSpPr/>
              <p:nvPr/>
            </p:nvSpPr>
            <p:spPr>
              <a:xfrm flipV="1">
                <a:off x="3316587" y="3826009"/>
                <a:ext cx="2770826" cy="1122238"/>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grpSp>
        <p:grpSp>
          <p:nvGrpSpPr>
            <p:cNvPr id="117" name="Group 116">
              <a:extLst>
                <a:ext uri="{FF2B5EF4-FFF2-40B4-BE49-F238E27FC236}">
                  <a16:creationId xmlns:a16="http://schemas.microsoft.com/office/drawing/2014/main" id="{78CCC12B-2273-4CC8-BDF9-EC66B37C5DB9}"/>
                </a:ext>
              </a:extLst>
            </p:cNvPr>
            <p:cNvGrpSpPr/>
            <p:nvPr/>
          </p:nvGrpSpPr>
          <p:grpSpPr>
            <a:xfrm>
              <a:off x="5939312" y="2829753"/>
              <a:ext cx="2770856" cy="2109540"/>
              <a:chOff x="5939312" y="2829753"/>
              <a:chExt cx="2770856" cy="2109540"/>
            </a:xfrm>
          </p:grpSpPr>
          <p:sp>
            <p:nvSpPr>
              <p:cNvPr id="124" name="Right Clover Top">
                <a:extLst>
                  <a:ext uri="{FF2B5EF4-FFF2-40B4-BE49-F238E27FC236}">
                    <a16:creationId xmlns:a16="http://schemas.microsoft.com/office/drawing/2014/main" id="{CC153937-F630-4465-B9B5-AB3188495201}"/>
                  </a:ext>
                </a:extLst>
              </p:cNvPr>
              <p:cNvSpPr/>
              <p:nvPr/>
            </p:nvSpPr>
            <p:spPr>
              <a:xfrm flipH="1">
                <a:off x="5939342" y="2829753"/>
                <a:ext cx="2770826" cy="1122238"/>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sp>
            <p:nvSpPr>
              <p:cNvPr id="127" name="Right Clover bottom">
                <a:extLst>
                  <a:ext uri="{FF2B5EF4-FFF2-40B4-BE49-F238E27FC236}">
                    <a16:creationId xmlns:a16="http://schemas.microsoft.com/office/drawing/2014/main" id="{B0449CCF-9682-47E6-94C7-77661D6BD317}"/>
                  </a:ext>
                </a:extLst>
              </p:cNvPr>
              <p:cNvSpPr/>
              <p:nvPr/>
            </p:nvSpPr>
            <p:spPr>
              <a:xfrm flipH="1" flipV="1">
                <a:off x="5939312" y="3817055"/>
                <a:ext cx="2770826" cy="1122238"/>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grpSp>
        <p:grpSp>
          <p:nvGrpSpPr>
            <p:cNvPr id="118" name="Group 117">
              <a:extLst>
                <a:ext uri="{FF2B5EF4-FFF2-40B4-BE49-F238E27FC236}">
                  <a16:creationId xmlns:a16="http://schemas.microsoft.com/office/drawing/2014/main" id="{AEDCE41D-3C71-4CB0-919B-FC5EFA2C1F83}"/>
                </a:ext>
              </a:extLst>
            </p:cNvPr>
            <p:cNvGrpSpPr/>
            <p:nvPr/>
          </p:nvGrpSpPr>
          <p:grpSpPr>
            <a:xfrm>
              <a:off x="5031927" y="1308960"/>
              <a:ext cx="1966102" cy="2651723"/>
              <a:chOff x="5031927" y="1308960"/>
              <a:chExt cx="1966102" cy="2651723"/>
            </a:xfrm>
          </p:grpSpPr>
          <p:sp>
            <p:nvSpPr>
              <p:cNvPr id="119" name="Top Clover Top">
                <a:extLst>
                  <a:ext uri="{FF2B5EF4-FFF2-40B4-BE49-F238E27FC236}">
                    <a16:creationId xmlns:a16="http://schemas.microsoft.com/office/drawing/2014/main" id="{4C776257-5C04-473C-93B3-7E075ED6C2E4}"/>
                  </a:ext>
                </a:extLst>
              </p:cNvPr>
              <p:cNvSpPr/>
              <p:nvPr/>
            </p:nvSpPr>
            <p:spPr>
              <a:xfrm rot="16200000" flipH="1">
                <a:off x="4227321" y="2113566"/>
                <a:ext cx="2651723" cy="1042511"/>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sp>
            <p:nvSpPr>
              <p:cNvPr id="123" name="Top Clover bottom">
                <a:extLst>
                  <a:ext uri="{FF2B5EF4-FFF2-40B4-BE49-F238E27FC236}">
                    <a16:creationId xmlns:a16="http://schemas.microsoft.com/office/drawing/2014/main" id="{ADD3DB37-736E-4F31-A94A-FD037B93BA49}"/>
                  </a:ext>
                </a:extLst>
              </p:cNvPr>
              <p:cNvSpPr/>
              <p:nvPr/>
            </p:nvSpPr>
            <p:spPr>
              <a:xfrm rot="16200000" flipH="1" flipV="1">
                <a:off x="5150912" y="2113566"/>
                <a:ext cx="2651723" cy="1042511"/>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grpSp>
      </p:grpSp>
      <p:sp>
        <p:nvSpPr>
          <p:cNvPr id="148" name="Engage">
            <a:extLst>
              <a:ext uri="{FF2B5EF4-FFF2-40B4-BE49-F238E27FC236}">
                <a16:creationId xmlns:a16="http://schemas.microsoft.com/office/drawing/2014/main" id="{9D9BF839-7FDF-4255-8AD0-A017B53583E3}"/>
              </a:ext>
            </a:extLst>
          </p:cNvPr>
          <p:cNvSpPr txBox="1">
            <a:spLocks/>
          </p:cNvSpPr>
          <p:nvPr/>
        </p:nvSpPr>
        <p:spPr>
          <a:xfrm>
            <a:off x="2891796" y="3565968"/>
            <a:ext cx="347852" cy="276999"/>
          </a:xfrm>
          <a:prstGeom prst="rect">
            <a:avLst/>
          </a:prstGeom>
        </p:spPr>
        <p:txBody>
          <a:bodyPr vert="horz" wrap="none" lIns="0" tIns="0" rIns="0" bIns="0" rtlCol="0" anchor="ctr">
            <a:spAutoFit/>
          </a:bodyPr>
          <a:lstStyle>
            <a:defPPr>
              <a:defRPr lang="en-US"/>
            </a:defPPr>
            <a:lvl1pPr marR="0" indent="0" algn="r"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D83B01"/>
                </a:solidFill>
                <a:effectLst/>
                <a:uLnTx/>
                <a:uFillTx/>
                <a:latin typeface="Segoe UI Semibold" panose="020B0702040204020203" pitchFamily="34" charset="0"/>
                <a:ea typeface="+mn-ea"/>
                <a:cs typeface="Segoe UI Semibold" panose="020B0702040204020203" pitchFamily="34" charset="0"/>
              </a:rPr>
              <a:t>Act</a:t>
            </a:r>
          </a:p>
        </p:txBody>
      </p:sp>
      <p:sp>
        <p:nvSpPr>
          <p:cNvPr id="149" name="Optimize">
            <a:extLst>
              <a:ext uri="{FF2B5EF4-FFF2-40B4-BE49-F238E27FC236}">
                <a16:creationId xmlns:a16="http://schemas.microsoft.com/office/drawing/2014/main" id="{52210F53-D92A-45B2-8B98-D7B21D5EBB44}"/>
              </a:ext>
            </a:extLst>
          </p:cNvPr>
          <p:cNvSpPr txBox="1">
            <a:spLocks/>
          </p:cNvSpPr>
          <p:nvPr/>
        </p:nvSpPr>
        <p:spPr>
          <a:xfrm>
            <a:off x="5811287" y="6270237"/>
            <a:ext cx="575479" cy="276999"/>
          </a:xfrm>
          <a:prstGeom prst="rect">
            <a:avLst/>
          </a:prstGeom>
        </p:spPr>
        <p:txBody>
          <a:bodyPr vert="horz" wrap="none" lIns="0" tIns="0" rIns="0" bIns="0" rtlCol="0" anchor="ctr">
            <a:spAutoFit/>
          </a:bodyPr>
          <a:lstStyle>
            <a:defPPr>
              <a:defRPr lang="en-US"/>
            </a:defPPr>
            <a:lvl1pPr marR="0" indent="0"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D83B01"/>
                </a:solidFill>
                <a:effectLst/>
                <a:uLnTx/>
                <a:uFillTx/>
                <a:latin typeface="Segoe UI Semibold" panose="020B0702040204020203" pitchFamily="34" charset="0"/>
                <a:ea typeface="+mn-ea"/>
                <a:cs typeface="Segoe UI Semibold" panose="020B0702040204020203" pitchFamily="34" charset="0"/>
              </a:rPr>
              <a:t>Learn</a:t>
            </a:r>
          </a:p>
        </p:txBody>
      </p:sp>
      <p:sp>
        <p:nvSpPr>
          <p:cNvPr id="150" name="Transform">
            <a:extLst>
              <a:ext uri="{FF2B5EF4-FFF2-40B4-BE49-F238E27FC236}">
                <a16:creationId xmlns:a16="http://schemas.microsoft.com/office/drawing/2014/main" id="{EFB4F090-3535-491A-AEE1-86C62C9A9BD8}"/>
              </a:ext>
            </a:extLst>
          </p:cNvPr>
          <p:cNvSpPr txBox="1">
            <a:spLocks/>
          </p:cNvSpPr>
          <p:nvPr/>
        </p:nvSpPr>
        <p:spPr>
          <a:xfrm>
            <a:off x="8957290" y="3451448"/>
            <a:ext cx="1040862" cy="276999"/>
          </a:xfrm>
          <a:prstGeom prst="rect">
            <a:avLst/>
          </a:prstGeom>
        </p:spPr>
        <p:txBody>
          <a:bodyPr vert="horz" wrap="none" lIns="0" tIns="0" rIns="0" bIns="0" rtlCol="0" anchor="ctr">
            <a:spAutoFit/>
          </a:bodyPr>
          <a:lstStyle>
            <a:defPPr>
              <a:defRPr lang="en-US"/>
            </a:defPPr>
            <a:lvl1pPr marR="0" indent="0"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D83B01"/>
                </a:solidFill>
                <a:effectLst/>
                <a:uLnTx/>
                <a:uFillTx/>
                <a:latin typeface="Segoe UI Semibold" panose="020B0702040204020203" pitchFamily="34" charset="0"/>
                <a:ea typeface="+mn-ea"/>
                <a:cs typeface="Segoe UI Semibold" panose="020B0702040204020203" pitchFamily="34" charset="0"/>
              </a:rPr>
              <a:t>Automate</a:t>
            </a:r>
          </a:p>
        </p:txBody>
      </p:sp>
      <p:sp>
        <p:nvSpPr>
          <p:cNvPr id="211" name="Empower">
            <a:extLst>
              <a:ext uri="{FF2B5EF4-FFF2-40B4-BE49-F238E27FC236}">
                <a16:creationId xmlns:a16="http://schemas.microsoft.com/office/drawing/2014/main" id="{8FD34CFF-A557-4B72-B9F1-3C5A520BE31B}"/>
              </a:ext>
            </a:extLst>
          </p:cNvPr>
          <p:cNvSpPr txBox="1">
            <a:spLocks/>
          </p:cNvSpPr>
          <p:nvPr/>
        </p:nvSpPr>
        <p:spPr>
          <a:xfrm>
            <a:off x="5615974" y="740388"/>
            <a:ext cx="819135" cy="276999"/>
          </a:xfrm>
          <a:prstGeom prst="rect">
            <a:avLst/>
          </a:prstGeom>
        </p:spPr>
        <p:txBody>
          <a:bodyPr vert="horz" wrap="none" lIns="0" tIns="0" rIns="0" bIns="0" rtlCol="0" anchor="ctr">
            <a:spAutoFit/>
          </a:bodyPr>
          <a:lstStyle>
            <a:defPPr>
              <a:defRPr lang="en-US"/>
            </a:defPPr>
            <a:lvl1pPr marR="0" indent="0" algn="r"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D83B01"/>
                </a:solidFill>
                <a:effectLst/>
                <a:uLnTx/>
                <a:uFillTx/>
                <a:latin typeface="Segoe UI Semibold" panose="020B0702040204020203" pitchFamily="34" charset="0"/>
                <a:ea typeface="+mn-ea"/>
                <a:cs typeface="Segoe UI Semibold" panose="020B0702040204020203" pitchFamily="34" charset="0"/>
              </a:rPr>
              <a:t>Analyze</a:t>
            </a:r>
          </a:p>
        </p:txBody>
      </p:sp>
      <p:grpSp>
        <p:nvGrpSpPr>
          <p:cNvPr id="268" name="DATA" descr="Data circle">
            <a:extLst>
              <a:ext uri="{FF2B5EF4-FFF2-40B4-BE49-F238E27FC236}">
                <a16:creationId xmlns:a16="http://schemas.microsoft.com/office/drawing/2014/main" id="{329107DB-FB2F-44E0-9CF1-84075B1A67FB}"/>
              </a:ext>
            </a:extLst>
          </p:cNvPr>
          <p:cNvGrpSpPr/>
          <p:nvPr/>
        </p:nvGrpSpPr>
        <p:grpSpPr>
          <a:xfrm>
            <a:off x="5482706" y="3019926"/>
            <a:ext cx="1191897" cy="1188720"/>
            <a:chOff x="5745459" y="3239555"/>
            <a:chExt cx="734922" cy="734922"/>
          </a:xfrm>
          <a:scene3d>
            <a:camera prst="perspectiveFront"/>
            <a:lightRig rig="threePt" dir="t"/>
          </a:scene3d>
        </p:grpSpPr>
        <p:sp>
          <p:nvSpPr>
            <p:cNvPr id="269" name="circle1">
              <a:extLst>
                <a:ext uri="{FF2B5EF4-FFF2-40B4-BE49-F238E27FC236}">
                  <a16:creationId xmlns:a16="http://schemas.microsoft.com/office/drawing/2014/main" id="{4373D4A7-C765-4156-B13D-546D02D3D114}"/>
                </a:ext>
              </a:extLst>
            </p:cNvPr>
            <p:cNvSpPr/>
            <p:nvPr/>
          </p:nvSpPr>
          <p:spPr bwMode="auto">
            <a:xfrm flipH="1">
              <a:off x="5745459" y="3239555"/>
              <a:ext cx="734922" cy="734922"/>
            </a:xfrm>
            <a:prstGeom prst="ellipse">
              <a:avLst/>
            </a:prstGeom>
            <a:solidFill>
              <a:sysClr val="window" lastClr="FFFFFF"/>
            </a:solidFill>
            <a:ln w="57150" cap="flat" cmpd="sng" algn="ctr">
              <a:noFill/>
              <a:prstDash val="solid"/>
            </a:ln>
            <a:effectLst>
              <a:outerShdw blurRad="254000" dist="50800" dir="2700000" sx="101000" sy="101000" algn="tl" rotWithShape="0">
                <a:prstClr val="black">
                  <a:alpha val="35000"/>
                </a:prstClr>
              </a:outerShdw>
            </a:effectLst>
            <a:sp3d>
              <a:bevelB h="0"/>
            </a:sp3d>
          </p:spPr>
          <p:txBody>
            <a:bodyPr vert="horz" wrap="square" lIns="0" tIns="46630" rIns="0" bIns="46630" numCol="1" rtlCol="0" anchor="ctr" anchorCtr="0" compatLnSpc="1">
              <a:prstTxWarp prst="textNoShape">
                <a:avLst/>
              </a:prstTxWarp>
            </a:bodyPr>
            <a:lstStyle/>
            <a:p>
              <a:pPr marL="0" marR="0" lvl="0" indent="0" algn="ctr" defTabSz="932256" rtl="0" eaLnBrk="1" fontAlgn="base" latinLnBrk="0" hangingPunct="1">
                <a:lnSpc>
                  <a:spcPct val="100000"/>
                </a:lnSpc>
                <a:spcBef>
                  <a:spcPct val="0"/>
                </a:spcBef>
                <a:spcAft>
                  <a:spcPct val="0"/>
                </a:spcAft>
                <a:buClrTx/>
                <a:buSzTx/>
                <a:buFontTx/>
                <a:buNone/>
                <a:tabLst/>
                <a:defRPr/>
              </a:pPr>
              <a:endParaRPr kumimoji="0" lang="en-US" sz="4400" b="0" i="0" u="none" strike="noStrike" kern="0" cap="none" spc="0" normalizeH="0" baseline="0" noProof="0">
                <a:ln>
                  <a:noFill/>
                </a:ln>
                <a:gradFill>
                  <a:gsLst>
                    <a:gs pos="0">
                      <a:srgbClr val="FFFFFF"/>
                    </a:gs>
                    <a:gs pos="100000">
                      <a:srgbClr val="FFFFFF"/>
                    </a:gs>
                  </a:gsLst>
                  <a:lin ang="5400000" scaled="0"/>
                </a:gradFill>
                <a:effectLst/>
                <a:uLnTx/>
                <a:uFillTx/>
                <a:latin typeface="SegoeUI"/>
                <a:ea typeface="+mn-ea"/>
                <a:cs typeface="+mn-cs"/>
              </a:endParaRPr>
            </a:p>
          </p:txBody>
        </p:sp>
        <p:sp>
          <p:nvSpPr>
            <p:cNvPr id="272" name="Freeform: Shape 271">
              <a:extLst>
                <a:ext uri="{FF2B5EF4-FFF2-40B4-BE49-F238E27FC236}">
                  <a16:creationId xmlns:a16="http://schemas.microsoft.com/office/drawing/2014/main" id="{1D7B5FD3-020D-4A92-A3A3-B852AFB4D191}"/>
                </a:ext>
              </a:extLst>
            </p:cNvPr>
            <p:cNvSpPr/>
            <p:nvPr/>
          </p:nvSpPr>
          <p:spPr bwMode="auto">
            <a:xfrm>
              <a:off x="5938757" y="3543576"/>
              <a:ext cx="348326" cy="126880"/>
            </a:xfrm>
            <a:custGeom>
              <a:avLst/>
              <a:gdLst/>
              <a:ahLst/>
              <a:cxnLst/>
              <a:rect l="l" t="t" r="r" b="b"/>
              <a:pathLst>
                <a:path w="893564" h="325487">
                  <a:moveTo>
                    <a:pt x="843558" y="207839"/>
                  </a:moveTo>
                  <a:lnTo>
                    <a:pt x="795561" y="214536"/>
                  </a:lnTo>
                  <a:cubicBezTo>
                    <a:pt x="780678" y="216471"/>
                    <a:pt x="769479" y="220080"/>
                    <a:pt x="761963" y="225363"/>
                  </a:cubicBezTo>
                  <a:cubicBezTo>
                    <a:pt x="754447" y="230647"/>
                    <a:pt x="750689" y="239911"/>
                    <a:pt x="750689" y="253157"/>
                  </a:cubicBezTo>
                  <a:cubicBezTo>
                    <a:pt x="750689" y="262831"/>
                    <a:pt x="754149" y="270756"/>
                    <a:pt x="761070" y="276932"/>
                  </a:cubicBezTo>
                  <a:cubicBezTo>
                    <a:pt x="767990" y="283109"/>
                    <a:pt x="777255" y="286197"/>
                    <a:pt x="788864" y="286197"/>
                  </a:cubicBezTo>
                  <a:cubicBezTo>
                    <a:pt x="804639" y="286197"/>
                    <a:pt x="817699" y="280653"/>
                    <a:pt x="828043" y="269565"/>
                  </a:cubicBezTo>
                  <a:cubicBezTo>
                    <a:pt x="838386" y="258478"/>
                    <a:pt x="843558" y="244525"/>
                    <a:pt x="843558" y="227707"/>
                  </a:cubicBezTo>
                  <a:close/>
                  <a:moveTo>
                    <a:pt x="443508" y="207839"/>
                  </a:moveTo>
                  <a:lnTo>
                    <a:pt x="395511" y="214536"/>
                  </a:lnTo>
                  <a:cubicBezTo>
                    <a:pt x="380628" y="216471"/>
                    <a:pt x="369429" y="220080"/>
                    <a:pt x="361913" y="225363"/>
                  </a:cubicBezTo>
                  <a:cubicBezTo>
                    <a:pt x="354397" y="230647"/>
                    <a:pt x="350639" y="239911"/>
                    <a:pt x="350639" y="253157"/>
                  </a:cubicBezTo>
                  <a:cubicBezTo>
                    <a:pt x="350639" y="262831"/>
                    <a:pt x="354099" y="270756"/>
                    <a:pt x="361020" y="276932"/>
                  </a:cubicBezTo>
                  <a:cubicBezTo>
                    <a:pt x="367940" y="283109"/>
                    <a:pt x="377205" y="286197"/>
                    <a:pt x="388814" y="286197"/>
                  </a:cubicBezTo>
                  <a:cubicBezTo>
                    <a:pt x="404589" y="286197"/>
                    <a:pt x="417649" y="280653"/>
                    <a:pt x="427992" y="269565"/>
                  </a:cubicBezTo>
                  <a:cubicBezTo>
                    <a:pt x="438336" y="258478"/>
                    <a:pt x="443508" y="244525"/>
                    <a:pt x="443508" y="227707"/>
                  </a:cubicBezTo>
                  <a:close/>
                  <a:moveTo>
                    <a:pt x="806946" y="86172"/>
                  </a:moveTo>
                  <a:cubicBezTo>
                    <a:pt x="864691" y="86172"/>
                    <a:pt x="893564" y="114598"/>
                    <a:pt x="893564" y="171450"/>
                  </a:cubicBezTo>
                  <a:lnTo>
                    <a:pt x="893564" y="320130"/>
                  </a:lnTo>
                  <a:lnTo>
                    <a:pt x="843335" y="320130"/>
                  </a:lnTo>
                  <a:lnTo>
                    <a:pt x="843335" y="284411"/>
                  </a:lnTo>
                  <a:lnTo>
                    <a:pt x="842442" y="284411"/>
                  </a:lnTo>
                  <a:cubicBezTo>
                    <a:pt x="826666" y="311795"/>
                    <a:pt x="803523" y="325487"/>
                    <a:pt x="773013" y="325487"/>
                  </a:cubicBezTo>
                  <a:cubicBezTo>
                    <a:pt x="750540" y="325487"/>
                    <a:pt x="732941" y="319385"/>
                    <a:pt x="720217" y="307182"/>
                  </a:cubicBezTo>
                  <a:cubicBezTo>
                    <a:pt x="707492" y="294978"/>
                    <a:pt x="701129" y="278830"/>
                    <a:pt x="701129" y="258738"/>
                  </a:cubicBezTo>
                  <a:cubicBezTo>
                    <a:pt x="701129" y="215578"/>
                    <a:pt x="725984" y="190426"/>
                    <a:pt x="775692" y="183282"/>
                  </a:cubicBezTo>
                  <a:lnTo>
                    <a:pt x="843558" y="173683"/>
                  </a:lnTo>
                  <a:cubicBezTo>
                    <a:pt x="843558" y="141089"/>
                    <a:pt x="828080" y="124793"/>
                    <a:pt x="797124" y="124793"/>
                  </a:cubicBezTo>
                  <a:cubicBezTo>
                    <a:pt x="769888" y="124793"/>
                    <a:pt x="745331" y="134169"/>
                    <a:pt x="723454" y="152921"/>
                  </a:cubicBezTo>
                  <a:lnTo>
                    <a:pt x="723454" y="107603"/>
                  </a:lnTo>
                  <a:cubicBezTo>
                    <a:pt x="747564" y="93316"/>
                    <a:pt x="775395" y="86172"/>
                    <a:pt x="806946" y="86172"/>
                  </a:cubicBezTo>
                  <a:close/>
                  <a:moveTo>
                    <a:pt x="406896" y="86172"/>
                  </a:moveTo>
                  <a:cubicBezTo>
                    <a:pt x="464641" y="86172"/>
                    <a:pt x="493514" y="114598"/>
                    <a:pt x="493514" y="171450"/>
                  </a:cubicBezTo>
                  <a:lnTo>
                    <a:pt x="493514" y="320130"/>
                  </a:lnTo>
                  <a:lnTo>
                    <a:pt x="443285" y="320130"/>
                  </a:lnTo>
                  <a:lnTo>
                    <a:pt x="443285" y="284411"/>
                  </a:lnTo>
                  <a:lnTo>
                    <a:pt x="442392" y="284411"/>
                  </a:lnTo>
                  <a:cubicBezTo>
                    <a:pt x="426616" y="311795"/>
                    <a:pt x="403473" y="325487"/>
                    <a:pt x="372963" y="325487"/>
                  </a:cubicBezTo>
                  <a:cubicBezTo>
                    <a:pt x="350490" y="325487"/>
                    <a:pt x="332891" y="319385"/>
                    <a:pt x="320167" y="307182"/>
                  </a:cubicBezTo>
                  <a:cubicBezTo>
                    <a:pt x="307442" y="294978"/>
                    <a:pt x="301079" y="278830"/>
                    <a:pt x="301079" y="258738"/>
                  </a:cubicBezTo>
                  <a:cubicBezTo>
                    <a:pt x="301079" y="215578"/>
                    <a:pt x="325934" y="190426"/>
                    <a:pt x="375642" y="183282"/>
                  </a:cubicBezTo>
                  <a:lnTo>
                    <a:pt x="443508" y="173683"/>
                  </a:lnTo>
                  <a:cubicBezTo>
                    <a:pt x="443508" y="141089"/>
                    <a:pt x="428030" y="124793"/>
                    <a:pt x="397074" y="124793"/>
                  </a:cubicBezTo>
                  <a:cubicBezTo>
                    <a:pt x="369838" y="124793"/>
                    <a:pt x="345281" y="134169"/>
                    <a:pt x="323404" y="152921"/>
                  </a:cubicBezTo>
                  <a:lnTo>
                    <a:pt x="323404" y="107603"/>
                  </a:lnTo>
                  <a:cubicBezTo>
                    <a:pt x="347514" y="93316"/>
                    <a:pt x="375345" y="86172"/>
                    <a:pt x="406896" y="86172"/>
                  </a:cubicBezTo>
                  <a:close/>
                  <a:moveTo>
                    <a:pt x="52908" y="45095"/>
                  </a:moveTo>
                  <a:lnTo>
                    <a:pt x="52908" y="275258"/>
                  </a:lnTo>
                  <a:lnTo>
                    <a:pt x="95325" y="275258"/>
                  </a:lnTo>
                  <a:cubicBezTo>
                    <a:pt x="132680" y="275258"/>
                    <a:pt x="161739" y="264989"/>
                    <a:pt x="182501" y="244451"/>
                  </a:cubicBezTo>
                  <a:cubicBezTo>
                    <a:pt x="203262" y="223912"/>
                    <a:pt x="213643" y="194891"/>
                    <a:pt x="213643" y="157386"/>
                  </a:cubicBezTo>
                  <a:cubicBezTo>
                    <a:pt x="213643" y="82526"/>
                    <a:pt x="174873" y="45095"/>
                    <a:pt x="97334" y="45095"/>
                  </a:cubicBezTo>
                  <a:close/>
                  <a:moveTo>
                    <a:pt x="622027" y="23887"/>
                  </a:moveTo>
                  <a:lnTo>
                    <a:pt x="622027" y="91530"/>
                  </a:lnTo>
                  <a:lnTo>
                    <a:pt x="676722" y="91530"/>
                  </a:lnTo>
                  <a:lnTo>
                    <a:pt x="676722" y="132160"/>
                  </a:lnTo>
                  <a:lnTo>
                    <a:pt x="622027" y="132160"/>
                  </a:lnTo>
                  <a:lnTo>
                    <a:pt x="622027" y="246460"/>
                  </a:lnTo>
                  <a:cubicBezTo>
                    <a:pt x="622027" y="260003"/>
                    <a:pt x="624483" y="269677"/>
                    <a:pt x="629394" y="275481"/>
                  </a:cubicBezTo>
                  <a:cubicBezTo>
                    <a:pt x="634306" y="281285"/>
                    <a:pt x="642491" y="284188"/>
                    <a:pt x="653951" y="284188"/>
                  </a:cubicBezTo>
                  <a:cubicBezTo>
                    <a:pt x="662732" y="284188"/>
                    <a:pt x="670322" y="281658"/>
                    <a:pt x="676722" y="276597"/>
                  </a:cubicBezTo>
                  <a:lnTo>
                    <a:pt x="676722" y="317674"/>
                  </a:lnTo>
                  <a:cubicBezTo>
                    <a:pt x="666601" y="322734"/>
                    <a:pt x="653281" y="325264"/>
                    <a:pt x="636761" y="325264"/>
                  </a:cubicBezTo>
                  <a:cubicBezTo>
                    <a:pt x="592410" y="325264"/>
                    <a:pt x="570235" y="303982"/>
                    <a:pt x="570235" y="261417"/>
                  </a:cubicBezTo>
                  <a:lnTo>
                    <a:pt x="570235" y="132160"/>
                  </a:lnTo>
                  <a:lnTo>
                    <a:pt x="532061" y="132160"/>
                  </a:lnTo>
                  <a:lnTo>
                    <a:pt x="532061" y="91530"/>
                  </a:lnTo>
                  <a:lnTo>
                    <a:pt x="570235" y="91530"/>
                  </a:lnTo>
                  <a:lnTo>
                    <a:pt x="570235" y="38621"/>
                  </a:lnTo>
                  <a:close/>
                  <a:moveTo>
                    <a:pt x="0" y="0"/>
                  </a:moveTo>
                  <a:lnTo>
                    <a:pt x="92422" y="0"/>
                  </a:lnTo>
                  <a:cubicBezTo>
                    <a:pt x="210443" y="0"/>
                    <a:pt x="269453" y="52016"/>
                    <a:pt x="269453" y="156047"/>
                  </a:cubicBezTo>
                  <a:cubicBezTo>
                    <a:pt x="269453" y="205458"/>
                    <a:pt x="253082" y="245157"/>
                    <a:pt x="220340" y="275146"/>
                  </a:cubicBezTo>
                  <a:cubicBezTo>
                    <a:pt x="187598" y="305135"/>
                    <a:pt x="143694" y="320130"/>
                    <a:pt x="88627" y="320130"/>
                  </a:cubicBezTo>
                  <a:lnTo>
                    <a:pt x="0" y="320130"/>
                  </a:lnTo>
                  <a:close/>
                </a:path>
              </a:pathLst>
            </a:custGeom>
            <a:solidFill>
              <a:sysClr val="window" lastClr="FFFFFF"/>
            </a:solidFill>
            <a:ln w="10795" cap="flat" cmpd="sng" algn="ctr">
              <a:noFill/>
              <a:prstDash val="solid"/>
              <a:headEnd type="none" w="med" len="med"/>
              <a:tailEnd type="none" w="med" len="med"/>
            </a:ln>
            <a:effectLst/>
            <a:sp3d>
              <a:bevelB h="0"/>
            </a:sp3d>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grpSp>
      <p:sp>
        <p:nvSpPr>
          <p:cNvPr id="2" name="Title 1">
            <a:extLst>
              <a:ext uri="{FF2B5EF4-FFF2-40B4-BE49-F238E27FC236}">
                <a16:creationId xmlns:a16="http://schemas.microsoft.com/office/drawing/2014/main" id="{9142E809-D0CC-4CED-9A3A-70E83260F107}"/>
              </a:ext>
            </a:extLst>
          </p:cNvPr>
          <p:cNvSpPr>
            <a:spLocks noGrp="1"/>
          </p:cNvSpPr>
          <p:nvPr>
            <p:ph type="title"/>
          </p:nvPr>
        </p:nvSpPr>
        <p:spPr>
          <a:xfrm>
            <a:off x="0" y="1"/>
            <a:ext cx="11353800" cy="671583"/>
          </a:xfrm>
        </p:spPr>
        <p:txBody>
          <a:bodyPr>
            <a:normAutofit/>
          </a:bodyPr>
          <a:lstStyle/>
          <a:p>
            <a:r>
              <a:rPr lang="en-US" sz="4000" b="1" spc="-147" dirty="0">
                <a:ln w="3175">
                  <a:noFill/>
                </a:ln>
                <a:solidFill>
                  <a:srgbClr val="7030A0"/>
                </a:solidFill>
                <a:ea typeface="+mn-ea"/>
                <a:cs typeface="Segoe UI" pitchFamily="34" charset="0"/>
              </a:rPr>
              <a:t>Let’s talk about data</a:t>
            </a:r>
          </a:p>
        </p:txBody>
      </p:sp>
      <p:sp>
        <p:nvSpPr>
          <p:cNvPr id="100" name="Isosceles Triangle 99" descr="Arrow point">
            <a:extLst>
              <a:ext uri="{FF2B5EF4-FFF2-40B4-BE49-F238E27FC236}">
                <a16:creationId xmlns:a16="http://schemas.microsoft.com/office/drawing/2014/main" id="{657F531C-F0DD-4EC6-A989-35D2D83CAC79}"/>
              </a:ext>
            </a:extLst>
          </p:cNvPr>
          <p:cNvSpPr/>
          <p:nvPr/>
        </p:nvSpPr>
        <p:spPr bwMode="auto">
          <a:xfrm rot="2813211">
            <a:off x="5526272" y="4012521"/>
            <a:ext cx="158963" cy="197247"/>
          </a:xfrm>
          <a:prstGeom prst="triangle">
            <a:avLst/>
          </a:prstGeom>
          <a:solidFill>
            <a:srgbClr val="D83B01"/>
          </a:solidFill>
          <a:ln w="9525" cap="flat" cmpd="sng" algn="ctr">
            <a:solidFill>
              <a:srgbClr val="D83B0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1" name="Isosceles Triangle 100" descr="arrow point">
            <a:extLst>
              <a:ext uri="{FF2B5EF4-FFF2-40B4-BE49-F238E27FC236}">
                <a16:creationId xmlns:a16="http://schemas.microsoft.com/office/drawing/2014/main" id="{5E7C7959-67DB-4855-8812-FA561BF69524}"/>
              </a:ext>
            </a:extLst>
          </p:cNvPr>
          <p:cNvSpPr/>
          <p:nvPr/>
        </p:nvSpPr>
        <p:spPr bwMode="auto">
          <a:xfrm rot="8230952">
            <a:off x="5523110" y="3001926"/>
            <a:ext cx="158963" cy="197247"/>
          </a:xfrm>
          <a:prstGeom prst="triangle">
            <a:avLst/>
          </a:prstGeom>
          <a:solidFill>
            <a:srgbClr val="D83B01"/>
          </a:solidFill>
          <a:ln w="9525" cap="flat" cmpd="sng" algn="ctr">
            <a:solidFill>
              <a:srgbClr val="D83B0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2" name="Isosceles Triangle 101" descr="arrow point">
            <a:extLst>
              <a:ext uri="{FF2B5EF4-FFF2-40B4-BE49-F238E27FC236}">
                <a16:creationId xmlns:a16="http://schemas.microsoft.com/office/drawing/2014/main" id="{9C3DD656-14D7-4D29-A4E3-CECF25EEEAEE}"/>
              </a:ext>
            </a:extLst>
          </p:cNvPr>
          <p:cNvSpPr/>
          <p:nvPr/>
        </p:nvSpPr>
        <p:spPr bwMode="auto">
          <a:xfrm rot="13658326">
            <a:off x="6589287" y="3041512"/>
            <a:ext cx="158963" cy="197247"/>
          </a:xfrm>
          <a:prstGeom prst="triangle">
            <a:avLst/>
          </a:prstGeom>
          <a:solidFill>
            <a:srgbClr val="D83B01"/>
          </a:solidFill>
          <a:ln w="9525" cap="flat" cmpd="sng" algn="ctr">
            <a:solidFill>
              <a:srgbClr val="D83B0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3" name="Isosceles Triangle 102" descr="arrow point">
            <a:extLst>
              <a:ext uri="{FF2B5EF4-FFF2-40B4-BE49-F238E27FC236}">
                <a16:creationId xmlns:a16="http://schemas.microsoft.com/office/drawing/2014/main" id="{7E62CE6D-4B4A-431E-87A1-E062CD603564}"/>
              </a:ext>
            </a:extLst>
          </p:cNvPr>
          <p:cNvSpPr/>
          <p:nvPr/>
        </p:nvSpPr>
        <p:spPr bwMode="auto">
          <a:xfrm rot="19177922">
            <a:off x="6455484" y="4082490"/>
            <a:ext cx="158963" cy="197247"/>
          </a:xfrm>
          <a:prstGeom prst="triangle">
            <a:avLst/>
          </a:prstGeom>
          <a:solidFill>
            <a:srgbClr val="D83B01"/>
          </a:solidFill>
          <a:ln w="9525" cap="flat" cmpd="sng" algn="ctr">
            <a:solidFill>
              <a:srgbClr val="D83B0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4" name="Group 103">
            <a:extLst>
              <a:ext uri="{FF2B5EF4-FFF2-40B4-BE49-F238E27FC236}">
                <a16:creationId xmlns:a16="http://schemas.microsoft.com/office/drawing/2014/main" id="{78268F0F-F93F-4462-BC8F-F17C84C1FE53}"/>
              </a:ext>
            </a:extLst>
          </p:cNvPr>
          <p:cNvGrpSpPr/>
          <p:nvPr/>
        </p:nvGrpSpPr>
        <p:grpSpPr>
          <a:xfrm>
            <a:off x="5555029" y="1642871"/>
            <a:ext cx="1020792" cy="836962"/>
            <a:chOff x="3805319" y="1977002"/>
            <a:chExt cx="1020792" cy="836962"/>
          </a:xfrm>
        </p:grpSpPr>
        <p:pic>
          <p:nvPicPr>
            <p:cNvPr id="105" name="Graphic 104">
              <a:extLst>
                <a:ext uri="{FF2B5EF4-FFF2-40B4-BE49-F238E27FC236}">
                  <a16:creationId xmlns:a16="http://schemas.microsoft.com/office/drawing/2014/main" id="{0C31CED0-D287-4A01-BE0D-81368CE01F9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972815" y="1977002"/>
              <a:ext cx="685800" cy="514350"/>
            </a:xfrm>
            <a:prstGeom prst="rect">
              <a:avLst/>
            </a:prstGeom>
          </p:spPr>
        </p:pic>
        <p:sp>
          <p:nvSpPr>
            <p:cNvPr id="106" name="TextBox 105">
              <a:extLst>
                <a:ext uri="{FF2B5EF4-FFF2-40B4-BE49-F238E27FC236}">
                  <a16:creationId xmlns:a16="http://schemas.microsoft.com/office/drawing/2014/main" id="{8C459A59-0A52-49E9-9E69-C01C7D4BF8E3}"/>
                </a:ext>
              </a:extLst>
            </p:cNvPr>
            <p:cNvSpPr txBox="1"/>
            <p:nvPr/>
          </p:nvSpPr>
          <p:spPr>
            <a:xfrm>
              <a:off x="3805319" y="2506187"/>
              <a:ext cx="1020792" cy="307777"/>
            </a:xfrm>
            <a:prstGeom prst="rect">
              <a:avLst/>
            </a:prstGeom>
            <a:noFill/>
          </p:spPr>
          <p:txBody>
            <a:bodyPr wrap="none" lIns="0" tIns="0" rIns="0" bIns="0" rtlCol="0">
              <a:spAutoFit/>
            </a:bodyPr>
            <a:lstStyle/>
            <a:p>
              <a:pPr algn="l"/>
              <a:r>
                <a:rPr lang="en-US" sz="2000">
                  <a:gradFill>
                    <a:gsLst>
                      <a:gs pos="2917">
                        <a:schemeClr val="tx1"/>
                      </a:gs>
                      <a:gs pos="30000">
                        <a:schemeClr val="tx1"/>
                      </a:gs>
                    </a:gsLst>
                    <a:lin ang="5400000" scaled="0"/>
                  </a:gradFill>
                  <a:latin typeface="+mj-lt"/>
                </a:rPr>
                <a:t>Power BI</a:t>
              </a:r>
            </a:p>
          </p:txBody>
        </p:sp>
      </p:grpSp>
      <p:grpSp>
        <p:nvGrpSpPr>
          <p:cNvPr id="107" name="Group 106">
            <a:extLst>
              <a:ext uri="{FF2B5EF4-FFF2-40B4-BE49-F238E27FC236}">
                <a16:creationId xmlns:a16="http://schemas.microsoft.com/office/drawing/2014/main" id="{953780EF-E82B-42D9-9E21-6C99A4367125}"/>
              </a:ext>
            </a:extLst>
          </p:cNvPr>
          <p:cNvGrpSpPr/>
          <p:nvPr/>
        </p:nvGrpSpPr>
        <p:grpSpPr>
          <a:xfrm>
            <a:off x="7268939" y="3299919"/>
            <a:ext cx="1463398" cy="1129236"/>
            <a:chOff x="7311513" y="2103287"/>
            <a:chExt cx="1463398" cy="1129236"/>
          </a:xfrm>
        </p:grpSpPr>
        <p:pic>
          <p:nvPicPr>
            <p:cNvPr id="108" name="Graphic 107">
              <a:extLst>
                <a:ext uri="{FF2B5EF4-FFF2-40B4-BE49-F238E27FC236}">
                  <a16:creationId xmlns:a16="http://schemas.microsoft.com/office/drawing/2014/main" id="{520B0223-9674-44B8-BFFF-7CB223B617E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482722" y="2103287"/>
              <a:ext cx="666750" cy="495300"/>
            </a:xfrm>
            <a:prstGeom prst="rect">
              <a:avLst/>
            </a:prstGeom>
          </p:spPr>
        </p:pic>
        <p:sp>
          <p:nvSpPr>
            <p:cNvPr id="109" name="TextBox 108">
              <a:extLst>
                <a:ext uri="{FF2B5EF4-FFF2-40B4-BE49-F238E27FC236}">
                  <a16:creationId xmlns:a16="http://schemas.microsoft.com/office/drawing/2014/main" id="{7D406CF8-2DDB-48AC-AF60-F2C0E85F4713}"/>
                </a:ext>
              </a:extLst>
            </p:cNvPr>
            <p:cNvSpPr txBox="1"/>
            <p:nvPr/>
          </p:nvSpPr>
          <p:spPr>
            <a:xfrm>
              <a:off x="7311513" y="2616970"/>
              <a:ext cx="1463398" cy="615553"/>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latin typeface="+mj-lt"/>
                </a:rPr>
                <a:t>Power </a:t>
              </a:r>
            </a:p>
            <a:p>
              <a:pPr algn="l"/>
              <a:r>
                <a:rPr lang="en-US" sz="2000" dirty="0">
                  <a:gradFill>
                    <a:gsLst>
                      <a:gs pos="2917">
                        <a:schemeClr val="tx1"/>
                      </a:gs>
                      <a:gs pos="30000">
                        <a:schemeClr val="tx1"/>
                      </a:gs>
                    </a:gsLst>
                    <a:lin ang="5400000" scaled="0"/>
                  </a:gradFill>
                  <a:latin typeface="+mj-lt"/>
                </a:rPr>
                <a:t>Automate</a:t>
              </a:r>
            </a:p>
          </p:txBody>
        </p:sp>
      </p:grpSp>
      <p:grpSp>
        <p:nvGrpSpPr>
          <p:cNvPr id="110" name="Group 109">
            <a:extLst>
              <a:ext uri="{FF2B5EF4-FFF2-40B4-BE49-F238E27FC236}">
                <a16:creationId xmlns:a16="http://schemas.microsoft.com/office/drawing/2014/main" id="{D9071852-9A71-457A-8138-1B847AB3BFC0}"/>
              </a:ext>
            </a:extLst>
          </p:cNvPr>
          <p:cNvGrpSpPr/>
          <p:nvPr/>
        </p:nvGrpSpPr>
        <p:grpSpPr>
          <a:xfrm>
            <a:off x="3841451" y="3251466"/>
            <a:ext cx="1309333" cy="812602"/>
            <a:chOff x="3504189" y="4902989"/>
            <a:chExt cx="1309333" cy="812602"/>
          </a:xfrm>
        </p:grpSpPr>
        <p:pic>
          <p:nvPicPr>
            <p:cNvPr id="114" name="Graphic 113">
              <a:extLst>
                <a:ext uri="{FF2B5EF4-FFF2-40B4-BE49-F238E27FC236}">
                  <a16:creationId xmlns:a16="http://schemas.microsoft.com/office/drawing/2014/main" id="{8FDB9C53-EE1D-4CAB-A388-8B4FE0252BB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830365" y="4902989"/>
              <a:ext cx="666750" cy="504825"/>
            </a:xfrm>
            <a:prstGeom prst="rect">
              <a:avLst/>
            </a:prstGeom>
          </p:spPr>
        </p:pic>
        <p:sp>
          <p:nvSpPr>
            <p:cNvPr id="115" name="TextBox 114">
              <a:extLst>
                <a:ext uri="{FF2B5EF4-FFF2-40B4-BE49-F238E27FC236}">
                  <a16:creationId xmlns:a16="http://schemas.microsoft.com/office/drawing/2014/main" id="{105C70C2-98D8-44E4-BB84-F1B6736BD7CC}"/>
                </a:ext>
              </a:extLst>
            </p:cNvPr>
            <p:cNvSpPr txBox="1"/>
            <p:nvPr/>
          </p:nvSpPr>
          <p:spPr>
            <a:xfrm>
              <a:off x="3504189" y="5407814"/>
              <a:ext cx="1309333"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latin typeface="+mj-lt"/>
                </a:rPr>
                <a:t>Power App</a:t>
              </a:r>
            </a:p>
          </p:txBody>
        </p:sp>
      </p:grpSp>
      <p:grpSp>
        <p:nvGrpSpPr>
          <p:cNvPr id="122" name="Group 121">
            <a:extLst>
              <a:ext uri="{FF2B5EF4-FFF2-40B4-BE49-F238E27FC236}">
                <a16:creationId xmlns:a16="http://schemas.microsoft.com/office/drawing/2014/main" id="{664FDF44-E52A-43E3-B3A0-561CA0781451}"/>
              </a:ext>
            </a:extLst>
          </p:cNvPr>
          <p:cNvGrpSpPr/>
          <p:nvPr/>
        </p:nvGrpSpPr>
        <p:grpSpPr>
          <a:xfrm>
            <a:off x="5520754" y="4799535"/>
            <a:ext cx="1141338" cy="1044059"/>
            <a:chOff x="3540361" y="5160402"/>
            <a:chExt cx="1141338" cy="1044059"/>
          </a:xfrm>
        </p:grpSpPr>
        <p:sp>
          <p:nvSpPr>
            <p:cNvPr id="125" name="TextBox 124">
              <a:extLst>
                <a:ext uri="{FF2B5EF4-FFF2-40B4-BE49-F238E27FC236}">
                  <a16:creationId xmlns:a16="http://schemas.microsoft.com/office/drawing/2014/main" id="{AAD659B5-E752-4C16-8216-62BCFDD4B91D}"/>
                </a:ext>
              </a:extLst>
            </p:cNvPr>
            <p:cNvSpPr txBox="1"/>
            <p:nvPr/>
          </p:nvSpPr>
          <p:spPr>
            <a:xfrm>
              <a:off x="3540361" y="5896684"/>
              <a:ext cx="1141338" cy="307777"/>
            </a:xfrm>
            <a:prstGeom prst="rect">
              <a:avLst/>
            </a:prstGeom>
            <a:noFill/>
          </p:spPr>
          <p:txBody>
            <a:bodyPr wrap="none" lIns="0" tIns="0" rIns="0" bIns="0" rtlCol="0">
              <a:spAutoFit/>
            </a:bodyPr>
            <a:lstStyle/>
            <a:p>
              <a:pPr algn="l"/>
              <a:r>
                <a:rPr lang="en-US" sz="2000">
                  <a:gradFill>
                    <a:gsLst>
                      <a:gs pos="2917">
                        <a:schemeClr val="tx1"/>
                      </a:gs>
                      <a:gs pos="30000">
                        <a:schemeClr val="tx1"/>
                      </a:gs>
                    </a:gsLst>
                    <a:lin ang="5400000" scaled="0"/>
                  </a:gradFill>
                  <a:latin typeface="+mj-lt"/>
                </a:rPr>
                <a:t>AI Builder</a:t>
              </a:r>
            </a:p>
          </p:txBody>
        </p:sp>
        <p:pic>
          <p:nvPicPr>
            <p:cNvPr id="126" name="Graphic 125">
              <a:extLst>
                <a:ext uri="{FF2B5EF4-FFF2-40B4-BE49-F238E27FC236}">
                  <a16:creationId xmlns:a16="http://schemas.microsoft.com/office/drawing/2014/main" id="{E2A3F6ED-7E83-4FA5-A730-0D34ACE2FCF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696652" y="5160402"/>
              <a:ext cx="698454" cy="717161"/>
            </a:xfrm>
            <a:prstGeom prst="rect">
              <a:avLst/>
            </a:prstGeom>
          </p:spPr>
        </p:pic>
      </p:grpSp>
      <p:sp>
        <p:nvSpPr>
          <p:cNvPr id="151" name="Engage">
            <a:extLst>
              <a:ext uri="{FF2B5EF4-FFF2-40B4-BE49-F238E27FC236}">
                <a16:creationId xmlns:a16="http://schemas.microsoft.com/office/drawing/2014/main" id="{DC6B16AC-4873-4289-91B1-C5D9F8D76AC0}"/>
              </a:ext>
            </a:extLst>
          </p:cNvPr>
          <p:cNvSpPr txBox="1">
            <a:spLocks/>
          </p:cNvSpPr>
          <p:nvPr/>
        </p:nvSpPr>
        <p:spPr>
          <a:xfrm>
            <a:off x="5796197" y="2715083"/>
            <a:ext cx="588303" cy="276999"/>
          </a:xfrm>
          <a:prstGeom prst="rect">
            <a:avLst/>
          </a:prstGeom>
        </p:spPr>
        <p:txBody>
          <a:bodyPr vert="horz" wrap="none" lIns="0" tIns="0" rIns="0" bIns="0" rtlCol="0" anchor="ctr">
            <a:spAutoFit/>
          </a:bodyPr>
          <a:lstStyle>
            <a:defPPr>
              <a:defRPr lang="en-US"/>
            </a:defPPr>
            <a:lvl1pPr marR="0" indent="0" algn="r"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D83B01"/>
                </a:solidFill>
                <a:effectLst/>
                <a:uLnTx/>
                <a:uFillTx/>
                <a:latin typeface="Segoe UI Semibold" panose="020B0702040204020203" pitchFamily="34" charset="0"/>
                <a:ea typeface="+mn-ea"/>
                <a:cs typeface="Segoe UI Semibold" panose="020B0702040204020203" pitchFamily="34" charset="0"/>
              </a:rPr>
              <a:t>Know</a:t>
            </a:r>
          </a:p>
        </p:txBody>
      </p:sp>
      <p:sp>
        <p:nvSpPr>
          <p:cNvPr id="51" name="TextBox 50">
            <a:extLst>
              <a:ext uri="{FF2B5EF4-FFF2-40B4-BE49-F238E27FC236}">
                <a16:creationId xmlns:a16="http://schemas.microsoft.com/office/drawing/2014/main" id="{364EEC5F-63E9-4CE7-A576-9B57A0AFD3E1}"/>
              </a:ext>
            </a:extLst>
          </p:cNvPr>
          <p:cNvSpPr txBox="1"/>
          <p:nvPr/>
        </p:nvSpPr>
        <p:spPr>
          <a:xfrm>
            <a:off x="4913907" y="4190921"/>
            <a:ext cx="2329512" cy="215444"/>
          </a:xfrm>
          <a:prstGeom prst="rect">
            <a:avLst/>
          </a:prstGeom>
          <a:noFill/>
          <a:ln>
            <a:noFill/>
          </a:ln>
        </p:spPr>
        <p:txBody>
          <a:bodyPr wrap="square" lIns="0" tIns="0" rIns="0" bIns="0" rtlCol="0">
            <a:spAutoFit/>
          </a:bodyPr>
          <a:lstStyle/>
          <a:p>
            <a:pPr algn="ctr"/>
            <a:r>
              <a:rPr lang="en-US" sz="1400" dirty="0">
                <a:gradFill>
                  <a:gsLst>
                    <a:gs pos="2917">
                      <a:schemeClr val="tx1"/>
                    </a:gs>
                    <a:gs pos="30000">
                      <a:schemeClr val="tx1"/>
                    </a:gs>
                  </a:gsLst>
                  <a:lin ang="5400000" scaled="0"/>
                </a:gradFill>
                <a:latin typeface="+mj-lt"/>
              </a:rPr>
              <a:t>Connectors</a:t>
            </a:r>
          </a:p>
        </p:txBody>
      </p:sp>
      <p:sp>
        <p:nvSpPr>
          <p:cNvPr id="52" name="Org_ECA6" title="Icon of three boxes in a bracket chart">
            <a:extLst>
              <a:ext uri="{FF2B5EF4-FFF2-40B4-BE49-F238E27FC236}">
                <a16:creationId xmlns:a16="http://schemas.microsoft.com/office/drawing/2014/main" id="{20120C37-5282-4F3F-A41A-5BFF1880723F}"/>
              </a:ext>
            </a:extLst>
          </p:cNvPr>
          <p:cNvSpPr>
            <a:spLocks noChangeAspect="1" noEditPoints="1"/>
          </p:cNvSpPr>
          <p:nvPr/>
        </p:nvSpPr>
        <p:spPr bwMode="auto">
          <a:xfrm flipH="1">
            <a:off x="5728769" y="3211609"/>
            <a:ext cx="691211" cy="691542"/>
          </a:xfrm>
          <a:custGeom>
            <a:avLst/>
            <a:gdLst>
              <a:gd name="T0" fmla="*/ 1177 w 4117"/>
              <a:gd name="T1" fmla="*/ 4119 h 4119"/>
              <a:gd name="T2" fmla="*/ 0 w 4117"/>
              <a:gd name="T3" fmla="*/ 4119 h 4119"/>
              <a:gd name="T4" fmla="*/ 0 w 4117"/>
              <a:gd name="T5" fmla="*/ 2942 h 4119"/>
              <a:gd name="T6" fmla="*/ 1177 w 4117"/>
              <a:gd name="T7" fmla="*/ 2942 h 4119"/>
              <a:gd name="T8" fmla="*/ 1177 w 4117"/>
              <a:gd name="T9" fmla="*/ 4119 h 4119"/>
              <a:gd name="T10" fmla="*/ 4117 w 4117"/>
              <a:gd name="T11" fmla="*/ 2942 h 4119"/>
              <a:gd name="T12" fmla="*/ 2941 w 4117"/>
              <a:gd name="T13" fmla="*/ 2942 h 4119"/>
              <a:gd name="T14" fmla="*/ 2941 w 4117"/>
              <a:gd name="T15" fmla="*/ 4119 h 4119"/>
              <a:gd name="T16" fmla="*/ 4117 w 4117"/>
              <a:gd name="T17" fmla="*/ 4119 h 4119"/>
              <a:gd name="T18" fmla="*/ 4117 w 4117"/>
              <a:gd name="T19" fmla="*/ 2942 h 4119"/>
              <a:gd name="T20" fmla="*/ 2647 w 4117"/>
              <a:gd name="T21" fmla="*/ 0 h 4119"/>
              <a:gd name="T22" fmla="*/ 1471 w 4117"/>
              <a:gd name="T23" fmla="*/ 0 h 4119"/>
              <a:gd name="T24" fmla="*/ 1471 w 4117"/>
              <a:gd name="T25" fmla="*/ 1177 h 4119"/>
              <a:gd name="T26" fmla="*/ 2647 w 4117"/>
              <a:gd name="T27" fmla="*/ 1177 h 4119"/>
              <a:gd name="T28" fmla="*/ 2647 w 4117"/>
              <a:gd name="T29" fmla="*/ 0 h 4119"/>
              <a:gd name="T30" fmla="*/ 2059 w 4117"/>
              <a:gd name="T31" fmla="*/ 1177 h 4119"/>
              <a:gd name="T32" fmla="*/ 2059 w 4117"/>
              <a:gd name="T33" fmla="*/ 2060 h 4119"/>
              <a:gd name="T34" fmla="*/ 3529 w 4117"/>
              <a:gd name="T35" fmla="*/ 2942 h 4119"/>
              <a:gd name="T36" fmla="*/ 3529 w 4117"/>
              <a:gd name="T37" fmla="*/ 2060 h 4119"/>
              <a:gd name="T38" fmla="*/ 588 w 4117"/>
              <a:gd name="T39" fmla="*/ 2060 h 4119"/>
              <a:gd name="T40" fmla="*/ 588 w 4117"/>
              <a:gd name="T41" fmla="*/ 2942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17" h="4119">
                <a:moveTo>
                  <a:pt x="1177" y="4119"/>
                </a:moveTo>
                <a:lnTo>
                  <a:pt x="0" y="4119"/>
                </a:lnTo>
                <a:lnTo>
                  <a:pt x="0" y="2942"/>
                </a:lnTo>
                <a:lnTo>
                  <a:pt x="1177" y="2942"/>
                </a:lnTo>
                <a:lnTo>
                  <a:pt x="1177" y="4119"/>
                </a:lnTo>
                <a:moveTo>
                  <a:pt x="4117" y="2942"/>
                </a:moveTo>
                <a:lnTo>
                  <a:pt x="2941" y="2942"/>
                </a:lnTo>
                <a:lnTo>
                  <a:pt x="2941" y="4119"/>
                </a:lnTo>
                <a:lnTo>
                  <a:pt x="4117" y="4119"/>
                </a:lnTo>
                <a:lnTo>
                  <a:pt x="4117" y="2942"/>
                </a:lnTo>
                <a:moveTo>
                  <a:pt x="2647" y="0"/>
                </a:moveTo>
                <a:lnTo>
                  <a:pt x="1471" y="0"/>
                </a:lnTo>
                <a:lnTo>
                  <a:pt x="1471" y="1177"/>
                </a:lnTo>
                <a:lnTo>
                  <a:pt x="2647" y="1177"/>
                </a:lnTo>
                <a:lnTo>
                  <a:pt x="2647" y="0"/>
                </a:lnTo>
                <a:moveTo>
                  <a:pt x="2059" y="1177"/>
                </a:moveTo>
                <a:lnTo>
                  <a:pt x="2059" y="2060"/>
                </a:lnTo>
                <a:moveTo>
                  <a:pt x="3529" y="2942"/>
                </a:moveTo>
                <a:lnTo>
                  <a:pt x="3529" y="2060"/>
                </a:lnTo>
                <a:lnTo>
                  <a:pt x="588" y="2060"/>
                </a:lnTo>
                <a:lnTo>
                  <a:pt x="588" y="2942"/>
                </a:lnTo>
              </a:path>
            </a:pathLst>
          </a:custGeom>
          <a:noFill/>
          <a:ln w="28575" cap="sq">
            <a:solidFill>
              <a:srgbClr val="D83B01"/>
            </a:solidFill>
            <a:prstDash val="solid"/>
            <a:miter lim="800000"/>
            <a:headEnd/>
            <a:tailEnd/>
          </a:ln>
        </p:spPr>
        <p:txBody>
          <a:bodyPr vert="horz" wrap="square" lIns="87845" tIns="43922" rIns="87845" bIns="43922" numCol="1" anchor="t" anchorCtr="0" compatLnSpc="1">
            <a:prstTxWarp prst="textNoShape">
              <a:avLst/>
            </a:prstTxWarp>
          </a:bodyPr>
          <a:lstStyle/>
          <a:p>
            <a:pPr algn="ctr" defTabSz="878380" fontAlgn="base">
              <a:defRPr/>
            </a:pPr>
            <a:endParaRPr lang="en-US" sz="865">
              <a:solidFill>
                <a:srgbClr val="000000"/>
              </a:solidFill>
              <a:latin typeface="Segoe UI"/>
            </a:endParaRPr>
          </a:p>
        </p:txBody>
      </p:sp>
    </p:spTree>
    <p:extLst>
      <p:ext uri="{BB962C8B-B14F-4D97-AF65-F5344CB8AC3E}">
        <p14:creationId xmlns:p14="http://schemas.microsoft.com/office/powerpoint/2010/main" val="220853581"/>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51"/>
                                        </p:tgtEl>
                                        <p:attrNameLst>
                                          <p:attrName>style.visibility</p:attrName>
                                        </p:attrNameLst>
                                      </p:cBhvr>
                                      <p:to>
                                        <p:strVal val="visible"/>
                                      </p:to>
                                    </p:set>
                                    <p:animEffect transition="in" filter="fade">
                                      <p:cBhvr>
                                        <p:cTn id="7" dur="500"/>
                                        <p:tgtEl>
                                          <p:spTgt spid="15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0"/>
                                        </p:tgtEl>
                                        <p:attrNameLst>
                                          <p:attrName>style.visibility</p:attrName>
                                        </p:attrNameLst>
                                      </p:cBhvr>
                                      <p:to>
                                        <p:strVal val="visible"/>
                                      </p:to>
                                    </p:set>
                                    <p:animEffect transition="in" filter="fade">
                                      <p:cBhvr>
                                        <p:cTn id="12" dur="500"/>
                                        <p:tgtEl>
                                          <p:spTgt spid="110"/>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148"/>
                                        </p:tgtEl>
                                        <p:attrNameLst>
                                          <p:attrName>style.visibility</p:attrName>
                                        </p:attrNameLst>
                                      </p:cBhvr>
                                      <p:to>
                                        <p:strVal val="visible"/>
                                      </p:to>
                                    </p:set>
                                    <p:animEffect transition="in" filter="fade">
                                      <p:cBhvr>
                                        <p:cTn id="16" dur="500"/>
                                        <p:tgtEl>
                                          <p:spTgt spid="14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07"/>
                                        </p:tgtEl>
                                        <p:attrNameLst>
                                          <p:attrName>style.visibility</p:attrName>
                                        </p:attrNameLst>
                                      </p:cBhvr>
                                      <p:to>
                                        <p:strVal val="visible"/>
                                      </p:to>
                                    </p:set>
                                    <p:animEffect transition="in" filter="fade">
                                      <p:cBhvr>
                                        <p:cTn id="21" dur="500"/>
                                        <p:tgtEl>
                                          <p:spTgt spid="107"/>
                                        </p:tgtEl>
                                      </p:cBhvr>
                                    </p:animEffec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150"/>
                                        </p:tgtEl>
                                        <p:attrNameLst>
                                          <p:attrName>style.visibility</p:attrName>
                                        </p:attrNameLst>
                                      </p:cBhvr>
                                      <p:to>
                                        <p:strVal val="visible"/>
                                      </p:to>
                                    </p:set>
                                    <p:animEffect transition="in" filter="fade">
                                      <p:cBhvr>
                                        <p:cTn id="25" dur="500"/>
                                        <p:tgtEl>
                                          <p:spTgt spid="150"/>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04"/>
                                        </p:tgtEl>
                                        <p:attrNameLst>
                                          <p:attrName>style.visibility</p:attrName>
                                        </p:attrNameLst>
                                      </p:cBhvr>
                                      <p:to>
                                        <p:strVal val="visible"/>
                                      </p:to>
                                    </p:set>
                                    <p:animEffect transition="in" filter="fade">
                                      <p:cBhvr>
                                        <p:cTn id="30" dur="500"/>
                                        <p:tgtEl>
                                          <p:spTgt spid="104"/>
                                        </p:tgtEl>
                                      </p:cBhvr>
                                    </p:animEffect>
                                  </p:childTnLst>
                                </p:cTn>
                              </p:par>
                            </p:childTnLst>
                          </p:cTn>
                        </p:par>
                        <p:par>
                          <p:cTn id="31" fill="hold">
                            <p:stCondLst>
                              <p:cond delay="500"/>
                            </p:stCondLst>
                            <p:childTnLst>
                              <p:par>
                                <p:cTn id="32" presetID="10" presetClass="entr" presetSubtype="0" fill="hold" grpId="0" nodeType="afterEffect">
                                  <p:stCondLst>
                                    <p:cond delay="0"/>
                                  </p:stCondLst>
                                  <p:childTnLst>
                                    <p:set>
                                      <p:cBhvr>
                                        <p:cTn id="33" dur="1" fill="hold">
                                          <p:stCondLst>
                                            <p:cond delay="0"/>
                                          </p:stCondLst>
                                        </p:cTn>
                                        <p:tgtEl>
                                          <p:spTgt spid="211"/>
                                        </p:tgtEl>
                                        <p:attrNameLst>
                                          <p:attrName>style.visibility</p:attrName>
                                        </p:attrNameLst>
                                      </p:cBhvr>
                                      <p:to>
                                        <p:strVal val="visible"/>
                                      </p:to>
                                    </p:set>
                                    <p:animEffect transition="in" filter="fade">
                                      <p:cBhvr>
                                        <p:cTn id="34" dur="500"/>
                                        <p:tgtEl>
                                          <p:spTgt spid="211"/>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22"/>
                                        </p:tgtEl>
                                        <p:attrNameLst>
                                          <p:attrName>style.visibility</p:attrName>
                                        </p:attrNameLst>
                                      </p:cBhvr>
                                      <p:to>
                                        <p:strVal val="visible"/>
                                      </p:to>
                                    </p:set>
                                    <p:animEffect transition="in" filter="fade">
                                      <p:cBhvr>
                                        <p:cTn id="39" dur="500"/>
                                        <p:tgtEl>
                                          <p:spTgt spid="122"/>
                                        </p:tgtEl>
                                      </p:cBhvr>
                                    </p:animEffect>
                                  </p:childTnLst>
                                </p:cTn>
                              </p:par>
                            </p:childTnLst>
                          </p:cTn>
                        </p:par>
                        <p:par>
                          <p:cTn id="40" fill="hold">
                            <p:stCondLst>
                              <p:cond delay="500"/>
                            </p:stCondLst>
                            <p:childTnLst>
                              <p:par>
                                <p:cTn id="41" presetID="10" presetClass="entr" presetSubtype="0" fill="hold" grpId="0" nodeType="afterEffect">
                                  <p:stCondLst>
                                    <p:cond delay="0"/>
                                  </p:stCondLst>
                                  <p:childTnLst>
                                    <p:set>
                                      <p:cBhvr>
                                        <p:cTn id="42" dur="1" fill="hold">
                                          <p:stCondLst>
                                            <p:cond delay="0"/>
                                          </p:stCondLst>
                                        </p:cTn>
                                        <p:tgtEl>
                                          <p:spTgt spid="149"/>
                                        </p:tgtEl>
                                        <p:attrNameLst>
                                          <p:attrName>style.visibility</p:attrName>
                                        </p:attrNameLst>
                                      </p:cBhvr>
                                      <p:to>
                                        <p:strVal val="visible"/>
                                      </p:to>
                                    </p:set>
                                    <p:animEffect transition="in" filter="fade">
                                      <p:cBhvr>
                                        <p:cTn id="43" dur="500"/>
                                        <p:tgtEl>
                                          <p:spTgt spid="1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8" grpId="0"/>
      <p:bldP spid="149" grpId="0"/>
      <p:bldP spid="150" grpId="0"/>
      <p:bldP spid="211" grpId="0"/>
      <p:bldP spid="15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 name="GREY GLOW">
            <a:extLst>
              <a:ext uri="{FF2B5EF4-FFF2-40B4-BE49-F238E27FC236}">
                <a16:creationId xmlns:a16="http://schemas.microsoft.com/office/drawing/2014/main" id="{C30D8E7E-055A-4267-9821-4FFE66A930AD}"/>
              </a:ext>
              <a:ext uri="{C183D7F6-B498-43B3-948B-1728B52AA6E4}">
                <adec:decorative xmlns:adec="http://schemas.microsoft.com/office/drawing/2017/decorative" val="1"/>
              </a:ext>
            </a:extLst>
          </p:cNvPr>
          <p:cNvSpPr/>
          <p:nvPr/>
        </p:nvSpPr>
        <p:spPr bwMode="auto">
          <a:xfrm>
            <a:off x="5096203" y="2665876"/>
            <a:ext cx="1990440" cy="1872763"/>
          </a:xfrm>
          <a:prstGeom prst="ellipse">
            <a:avLst/>
          </a:prstGeom>
          <a:gradFill flip="none" rotWithShape="1">
            <a:gsLst>
              <a:gs pos="44000">
                <a:srgbClr val="E7E6E6"/>
              </a:gs>
              <a:gs pos="100000">
                <a:srgbClr val="E7E6E6">
                  <a:alpha val="0"/>
                </a:srgbClr>
              </a:gs>
            </a:gsLst>
            <a:path path="shape">
              <a:fillToRect l="50000" t="50000" r="50000" b="50000"/>
            </a:path>
            <a:tileRect/>
          </a:gradFill>
          <a:ln w="9525" cap="flat" cmpd="sng" algn="ctr">
            <a:noFill/>
            <a:prstDash val="solid"/>
            <a:headEnd type="none" w="med" len="med"/>
            <a:tailEnd type="none" w="med" len="med"/>
          </a:ln>
          <a:effectLst/>
          <a:scene3d>
            <a:camera prst="perspectiveFront"/>
            <a:lightRig rig="threePt" dir="t"/>
          </a:scene3d>
        </p:spPr>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0" marR="0" lvl="0" indent="0" algn="l" defTabSz="932483" rtl="0" eaLnBrk="1" fontAlgn="base" latinLnBrk="0" hangingPunct="1">
              <a:lnSpc>
                <a:spcPct val="100000"/>
              </a:lnSpc>
              <a:spcBef>
                <a:spcPct val="0"/>
              </a:spcBef>
              <a:spcAft>
                <a:spcPct val="0"/>
              </a:spcAft>
              <a:buClrTx/>
              <a:buSzTx/>
              <a:buFontTx/>
              <a:buNone/>
              <a:tabLst/>
              <a:defRPr/>
            </a:pPr>
            <a:endParaRPr kumimoji="0" lang="de-DE" sz="2400" b="0" i="0" u="none" strike="noStrike" kern="0" cap="none" spc="0" normalizeH="0" baseline="0" noProof="0">
              <a:ln>
                <a:noFill/>
              </a:ln>
              <a:gradFill>
                <a:gsLst>
                  <a:gs pos="83000">
                    <a:srgbClr val="0078D4"/>
                  </a:gs>
                  <a:gs pos="100000">
                    <a:srgbClr val="0078D4"/>
                  </a:gs>
                </a:gsLst>
                <a:lin ang="5400000" scaled="1"/>
              </a:gradFill>
              <a:effectLst/>
              <a:uLnTx/>
              <a:uFillTx/>
              <a:latin typeface="Segoe UI"/>
              <a:ea typeface="Segoe UI" pitchFamily="34" charset="0"/>
              <a:cs typeface="Segoe UI" pitchFamily="34" charset="0"/>
            </a:endParaRPr>
          </a:p>
        </p:txBody>
      </p:sp>
      <p:grpSp>
        <p:nvGrpSpPr>
          <p:cNvPr id="111" name="CLOVER BASE" descr="Clover shape">
            <a:extLst>
              <a:ext uri="{FF2B5EF4-FFF2-40B4-BE49-F238E27FC236}">
                <a16:creationId xmlns:a16="http://schemas.microsoft.com/office/drawing/2014/main" id="{E348A26C-3205-4A3F-9A42-6E9D073B4C82}"/>
              </a:ext>
            </a:extLst>
          </p:cNvPr>
          <p:cNvGrpSpPr/>
          <p:nvPr/>
        </p:nvGrpSpPr>
        <p:grpSpPr>
          <a:xfrm>
            <a:off x="3395701" y="1083384"/>
            <a:ext cx="5393581" cy="5165830"/>
            <a:chOff x="3316587" y="1308960"/>
            <a:chExt cx="5393581" cy="5165830"/>
          </a:xfrm>
          <a:scene3d>
            <a:camera prst="perspectiveFront"/>
            <a:lightRig rig="threePt" dir="t"/>
          </a:scene3d>
        </p:grpSpPr>
        <p:grpSp>
          <p:nvGrpSpPr>
            <p:cNvPr id="112" name="Group 111">
              <a:extLst>
                <a:ext uri="{FF2B5EF4-FFF2-40B4-BE49-F238E27FC236}">
                  <a16:creationId xmlns:a16="http://schemas.microsoft.com/office/drawing/2014/main" id="{83DD21A3-1C11-42D2-BABC-FACE38FCF073}"/>
                </a:ext>
              </a:extLst>
            </p:cNvPr>
            <p:cNvGrpSpPr/>
            <p:nvPr/>
          </p:nvGrpSpPr>
          <p:grpSpPr>
            <a:xfrm>
              <a:off x="5029116" y="3823067"/>
              <a:ext cx="1966104" cy="2651723"/>
              <a:chOff x="5029116" y="3823067"/>
              <a:chExt cx="1966104" cy="2651723"/>
            </a:xfrm>
          </p:grpSpPr>
          <p:sp>
            <p:nvSpPr>
              <p:cNvPr id="130" name="Top Clover Top">
                <a:extLst>
                  <a:ext uri="{FF2B5EF4-FFF2-40B4-BE49-F238E27FC236}">
                    <a16:creationId xmlns:a16="http://schemas.microsoft.com/office/drawing/2014/main" id="{6B918472-0A20-42C9-9720-B33C10011DF7}"/>
                  </a:ext>
                </a:extLst>
              </p:cNvPr>
              <p:cNvSpPr/>
              <p:nvPr/>
            </p:nvSpPr>
            <p:spPr>
              <a:xfrm rot="5400000" flipH="1">
                <a:off x="5148102" y="4627673"/>
                <a:ext cx="2651723" cy="1042512"/>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sp>
            <p:nvSpPr>
              <p:cNvPr id="131" name="Top Clover bottom">
                <a:extLst>
                  <a:ext uri="{FF2B5EF4-FFF2-40B4-BE49-F238E27FC236}">
                    <a16:creationId xmlns:a16="http://schemas.microsoft.com/office/drawing/2014/main" id="{0EA80312-92AB-48C1-ACA2-2766177F7254}"/>
                  </a:ext>
                </a:extLst>
              </p:cNvPr>
              <p:cNvSpPr/>
              <p:nvPr/>
            </p:nvSpPr>
            <p:spPr>
              <a:xfrm rot="5400000" flipH="1" flipV="1">
                <a:off x="4224510" y="4627673"/>
                <a:ext cx="2651723" cy="1042512"/>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grpSp>
        <p:grpSp>
          <p:nvGrpSpPr>
            <p:cNvPr id="113" name="Group 112">
              <a:extLst>
                <a:ext uri="{FF2B5EF4-FFF2-40B4-BE49-F238E27FC236}">
                  <a16:creationId xmlns:a16="http://schemas.microsoft.com/office/drawing/2014/main" id="{10172223-99EB-4FD0-B9E1-787841A2AC41}"/>
                </a:ext>
              </a:extLst>
            </p:cNvPr>
            <p:cNvGrpSpPr/>
            <p:nvPr/>
          </p:nvGrpSpPr>
          <p:grpSpPr>
            <a:xfrm>
              <a:off x="3316587" y="2831785"/>
              <a:ext cx="2770826" cy="2116462"/>
              <a:chOff x="3316587" y="2831785"/>
              <a:chExt cx="2770826" cy="2116462"/>
            </a:xfrm>
          </p:grpSpPr>
          <p:sp>
            <p:nvSpPr>
              <p:cNvPr id="128" name="Left Clover Top">
                <a:extLst>
                  <a:ext uri="{FF2B5EF4-FFF2-40B4-BE49-F238E27FC236}">
                    <a16:creationId xmlns:a16="http://schemas.microsoft.com/office/drawing/2014/main" id="{A50812C4-A2A0-479F-924C-ABD027C1BFDC}"/>
                  </a:ext>
                </a:extLst>
              </p:cNvPr>
              <p:cNvSpPr/>
              <p:nvPr/>
            </p:nvSpPr>
            <p:spPr>
              <a:xfrm>
                <a:off x="3316587" y="2831785"/>
                <a:ext cx="2770826" cy="1122238"/>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sp>
            <p:nvSpPr>
              <p:cNvPr id="129" name="Left Clover bottom">
                <a:extLst>
                  <a:ext uri="{FF2B5EF4-FFF2-40B4-BE49-F238E27FC236}">
                    <a16:creationId xmlns:a16="http://schemas.microsoft.com/office/drawing/2014/main" id="{2E84D96C-E719-45CA-9518-F769A3E5CE3E}"/>
                  </a:ext>
                </a:extLst>
              </p:cNvPr>
              <p:cNvSpPr/>
              <p:nvPr/>
            </p:nvSpPr>
            <p:spPr>
              <a:xfrm flipV="1">
                <a:off x="3316587" y="3826009"/>
                <a:ext cx="2770826" cy="1122238"/>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grpSp>
        <p:grpSp>
          <p:nvGrpSpPr>
            <p:cNvPr id="117" name="Group 116">
              <a:extLst>
                <a:ext uri="{FF2B5EF4-FFF2-40B4-BE49-F238E27FC236}">
                  <a16:creationId xmlns:a16="http://schemas.microsoft.com/office/drawing/2014/main" id="{78CCC12B-2273-4CC8-BDF9-EC66B37C5DB9}"/>
                </a:ext>
              </a:extLst>
            </p:cNvPr>
            <p:cNvGrpSpPr/>
            <p:nvPr/>
          </p:nvGrpSpPr>
          <p:grpSpPr>
            <a:xfrm>
              <a:off x="5939312" y="2829753"/>
              <a:ext cx="2770856" cy="2109540"/>
              <a:chOff x="5939312" y="2829753"/>
              <a:chExt cx="2770856" cy="2109540"/>
            </a:xfrm>
          </p:grpSpPr>
          <p:sp>
            <p:nvSpPr>
              <p:cNvPr id="124" name="Right Clover Top">
                <a:extLst>
                  <a:ext uri="{FF2B5EF4-FFF2-40B4-BE49-F238E27FC236}">
                    <a16:creationId xmlns:a16="http://schemas.microsoft.com/office/drawing/2014/main" id="{CC153937-F630-4465-B9B5-AB3188495201}"/>
                  </a:ext>
                </a:extLst>
              </p:cNvPr>
              <p:cNvSpPr/>
              <p:nvPr/>
            </p:nvSpPr>
            <p:spPr>
              <a:xfrm flipH="1">
                <a:off x="5939342" y="2829753"/>
                <a:ext cx="2770826" cy="1122238"/>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sp>
            <p:nvSpPr>
              <p:cNvPr id="127" name="Right Clover bottom">
                <a:extLst>
                  <a:ext uri="{FF2B5EF4-FFF2-40B4-BE49-F238E27FC236}">
                    <a16:creationId xmlns:a16="http://schemas.microsoft.com/office/drawing/2014/main" id="{B0449CCF-9682-47E6-94C7-77661D6BD317}"/>
                  </a:ext>
                </a:extLst>
              </p:cNvPr>
              <p:cNvSpPr/>
              <p:nvPr/>
            </p:nvSpPr>
            <p:spPr>
              <a:xfrm flipH="1" flipV="1">
                <a:off x="5939312" y="3817055"/>
                <a:ext cx="2770826" cy="1122238"/>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grpSp>
        <p:grpSp>
          <p:nvGrpSpPr>
            <p:cNvPr id="118" name="Group 117">
              <a:extLst>
                <a:ext uri="{FF2B5EF4-FFF2-40B4-BE49-F238E27FC236}">
                  <a16:creationId xmlns:a16="http://schemas.microsoft.com/office/drawing/2014/main" id="{AEDCE41D-3C71-4CB0-919B-FC5EFA2C1F83}"/>
                </a:ext>
              </a:extLst>
            </p:cNvPr>
            <p:cNvGrpSpPr/>
            <p:nvPr/>
          </p:nvGrpSpPr>
          <p:grpSpPr>
            <a:xfrm>
              <a:off x="5031927" y="1308960"/>
              <a:ext cx="1966102" cy="2651723"/>
              <a:chOff x="5031927" y="1308960"/>
              <a:chExt cx="1966102" cy="2651723"/>
            </a:xfrm>
          </p:grpSpPr>
          <p:sp>
            <p:nvSpPr>
              <p:cNvPr id="119" name="Top Clover Top">
                <a:extLst>
                  <a:ext uri="{FF2B5EF4-FFF2-40B4-BE49-F238E27FC236}">
                    <a16:creationId xmlns:a16="http://schemas.microsoft.com/office/drawing/2014/main" id="{4C776257-5C04-473C-93B3-7E075ED6C2E4}"/>
                  </a:ext>
                </a:extLst>
              </p:cNvPr>
              <p:cNvSpPr/>
              <p:nvPr/>
            </p:nvSpPr>
            <p:spPr>
              <a:xfrm rot="16200000" flipH="1">
                <a:off x="4227321" y="2113566"/>
                <a:ext cx="2651723" cy="1042511"/>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sp>
            <p:nvSpPr>
              <p:cNvPr id="123" name="Top Clover bottom">
                <a:extLst>
                  <a:ext uri="{FF2B5EF4-FFF2-40B4-BE49-F238E27FC236}">
                    <a16:creationId xmlns:a16="http://schemas.microsoft.com/office/drawing/2014/main" id="{ADD3DB37-736E-4F31-A94A-FD037B93BA49}"/>
                  </a:ext>
                </a:extLst>
              </p:cNvPr>
              <p:cNvSpPr/>
              <p:nvPr/>
            </p:nvSpPr>
            <p:spPr>
              <a:xfrm rot="16200000" flipH="1" flipV="1">
                <a:off x="5150912" y="2113566"/>
                <a:ext cx="2651723" cy="1042511"/>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grpSp>
      </p:grpSp>
      <p:sp>
        <p:nvSpPr>
          <p:cNvPr id="148" name="Engage">
            <a:extLst>
              <a:ext uri="{FF2B5EF4-FFF2-40B4-BE49-F238E27FC236}">
                <a16:creationId xmlns:a16="http://schemas.microsoft.com/office/drawing/2014/main" id="{9D9BF839-7FDF-4255-8AD0-A017B53583E3}"/>
              </a:ext>
            </a:extLst>
          </p:cNvPr>
          <p:cNvSpPr txBox="1">
            <a:spLocks/>
          </p:cNvSpPr>
          <p:nvPr/>
        </p:nvSpPr>
        <p:spPr>
          <a:xfrm>
            <a:off x="2891796" y="3565968"/>
            <a:ext cx="347852" cy="276999"/>
          </a:xfrm>
          <a:prstGeom prst="rect">
            <a:avLst/>
          </a:prstGeom>
        </p:spPr>
        <p:txBody>
          <a:bodyPr vert="horz" wrap="none" lIns="0" tIns="0" rIns="0" bIns="0" rtlCol="0" anchor="ctr">
            <a:spAutoFit/>
          </a:bodyPr>
          <a:lstStyle>
            <a:defPPr>
              <a:defRPr lang="en-US"/>
            </a:defPPr>
            <a:lvl1pPr marR="0" indent="0" algn="r"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D83B01"/>
                </a:solidFill>
                <a:effectLst/>
                <a:uLnTx/>
                <a:uFillTx/>
                <a:latin typeface="Segoe UI Semibold" panose="020B0702040204020203" pitchFamily="34" charset="0"/>
                <a:ea typeface="+mn-ea"/>
                <a:cs typeface="Segoe UI Semibold" panose="020B0702040204020203" pitchFamily="34" charset="0"/>
              </a:rPr>
              <a:t>Act</a:t>
            </a:r>
          </a:p>
        </p:txBody>
      </p:sp>
      <p:sp>
        <p:nvSpPr>
          <p:cNvPr id="149" name="Optimize">
            <a:extLst>
              <a:ext uri="{FF2B5EF4-FFF2-40B4-BE49-F238E27FC236}">
                <a16:creationId xmlns:a16="http://schemas.microsoft.com/office/drawing/2014/main" id="{52210F53-D92A-45B2-8B98-D7B21D5EBB44}"/>
              </a:ext>
            </a:extLst>
          </p:cNvPr>
          <p:cNvSpPr txBox="1">
            <a:spLocks/>
          </p:cNvSpPr>
          <p:nvPr/>
        </p:nvSpPr>
        <p:spPr>
          <a:xfrm>
            <a:off x="5811287" y="6270237"/>
            <a:ext cx="575479" cy="276999"/>
          </a:xfrm>
          <a:prstGeom prst="rect">
            <a:avLst/>
          </a:prstGeom>
        </p:spPr>
        <p:txBody>
          <a:bodyPr vert="horz" wrap="none" lIns="0" tIns="0" rIns="0" bIns="0" rtlCol="0" anchor="ctr">
            <a:spAutoFit/>
          </a:bodyPr>
          <a:lstStyle>
            <a:defPPr>
              <a:defRPr lang="en-US"/>
            </a:defPPr>
            <a:lvl1pPr marR="0" indent="0"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D83B01"/>
                </a:solidFill>
                <a:effectLst/>
                <a:uLnTx/>
                <a:uFillTx/>
                <a:latin typeface="Segoe UI Semibold" panose="020B0702040204020203" pitchFamily="34" charset="0"/>
                <a:ea typeface="+mn-ea"/>
                <a:cs typeface="Segoe UI Semibold" panose="020B0702040204020203" pitchFamily="34" charset="0"/>
              </a:rPr>
              <a:t>Learn</a:t>
            </a:r>
          </a:p>
        </p:txBody>
      </p:sp>
      <p:sp>
        <p:nvSpPr>
          <p:cNvPr id="150" name="Transform">
            <a:extLst>
              <a:ext uri="{FF2B5EF4-FFF2-40B4-BE49-F238E27FC236}">
                <a16:creationId xmlns:a16="http://schemas.microsoft.com/office/drawing/2014/main" id="{EFB4F090-3535-491A-AEE1-86C62C9A9BD8}"/>
              </a:ext>
            </a:extLst>
          </p:cNvPr>
          <p:cNvSpPr txBox="1">
            <a:spLocks/>
          </p:cNvSpPr>
          <p:nvPr/>
        </p:nvSpPr>
        <p:spPr>
          <a:xfrm>
            <a:off x="8957290" y="3451448"/>
            <a:ext cx="1040862" cy="276999"/>
          </a:xfrm>
          <a:prstGeom prst="rect">
            <a:avLst/>
          </a:prstGeom>
        </p:spPr>
        <p:txBody>
          <a:bodyPr vert="horz" wrap="none" lIns="0" tIns="0" rIns="0" bIns="0" rtlCol="0" anchor="ctr">
            <a:spAutoFit/>
          </a:bodyPr>
          <a:lstStyle>
            <a:defPPr>
              <a:defRPr lang="en-US"/>
            </a:defPPr>
            <a:lvl1pPr marR="0" indent="0"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D83B01"/>
                </a:solidFill>
                <a:effectLst/>
                <a:uLnTx/>
                <a:uFillTx/>
                <a:latin typeface="Segoe UI Semibold" panose="020B0702040204020203" pitchFamily="34" charset="0"/>
                <a:ea typeface="+mn-ea"/>
                <a:cs typeface="Segoe UI Semibold" panose="020B0702040204020203" pitchFamily="34" charset="0"/>
              </a:rPr>
              <a:t>Automate</a:t>
            </a:r>
          </a:p>
        </p:txBody>
      </p:sp>
      <p:sp>
        <p:nvSpPr>
          <p:cNvPr id="211" name="Empower">
            <a:extLst>
              <a:ext uri="{FF2B5EF4-FFF2-40B4-BE49-F238E27FC236}">
                <a16:creationId xmlns:a16="http://schemas.microsoft.com/office/drawing/2014/main" id="{8FD34CFF-A557-4B72-B9F1-3C5A520BE31B}"/>
              </a:ext>
            </a:extLst>
          </p:cNvPr>
          <p:cNvSpPr txBox="1">
            <a:spLocks/>
          </p:cNvSpPr>
          <p:nvPr/>
        </p:nvSpPr>
        <p:spPr>
          <a:xfrm>
            <a:off x="5615974" y="740388"/>
            <a:ext cx="819135" cy="276999"/>
          </a:xfrm>
          <a:prstGeom prst="rect">
            <a:avLst/>
          </a:prstGeom>
        </p:spPr>
        <p:txBody>
          <a:bodyPr vert="horz" wrap="none" lIns="0" tIns="0" rIns="0" bIns="0" rtlCol="0" anchor="ctr">
            <a:spAutoFit/>
          </a:bodyPr>
          <a:lstStyle>
            <a:defPPr>
              <a:defRPr lang="en-US"/>
            </a:defPPr>
            <a:lvl1pPr marR="0" indent="0" algn="r"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D83B01"/>
                </a:solidFill>
                <a:effectLst/>
                <a:uLnTx/>
                <a:uFillTx/>
                <a:latin typeface="Segoe UI Semibold" panose="020B0702040204020203" pitchFamily="34" charset="0"/>
                <a:ea typeface="+mn-ea"/>
                <a:cs typeface="Segoe UI Semibold" panose="020B0702040204020203" pitchFamily="34" charset="0"/>
              </a:rPr>
              <a:t>Analyze</a:t>
            </a:r>
          </a:p>
        </p:txBody>
      </p:sp>
      <p:grpSp>
        <p:nvGrpSpPr>
          <p:cNvPr id="268" name="DATA" descr="Data circle">
            <a:extLst>
              <a:ext uri="{FF2B5EF4-FFF2-40B4-BE49-F238E27FC236}">
                <a16:creationId xmlns:a16="http://schemas.microsoft.com/office/drawing/2014/main" id="{329107DB-FB2F-44E0-9CF1-84075B1A67FB}"/>
              </a:ext>
            </a:extLst>
          </p:cNvPr>
          <p:cNvGrpSpPr/>
          <p:nvPr/>
        </p:nvGrpSpPr>
        <p:grpSpPr>
          <a:xfrm>
            <a:off x="5482706" y="3019926"/>
            <a:ext cx="1191897" cy="1188720"/>
            <a:chOff x="5745459" y="3239555"/>
            <a:chExt cx="734922" cy="734922"/>
          </a:xfrm>
          <a:scene3d>
            <a:camera prst="perspectiveFront"/>
            <a:lightRig rig="threePt" dir="t"/>
          </a:scene3d>
        </p:grpSpPr>
        <p:sp>
          <p:nvSpPr>
            <p:cNvPr id="269" name="circle1">
              <a:extLst>
                <a:ext uri="{FF2B5EF4-FFF2-40B4-BE49-F238E27FC236}">
                  <a16:creationId xmlns:a16="http://schemas.microsoft.com/office/drawing/2014/main" id="{4373D4A7-C765-4156-B13D-546D02D3D114}"/>
                </a:ext>
              </a:extLst>
            </p:cNvPr>
            <p:cNvSpPr/>
            <p:nvPr/>
          </p:nvSpPr>
          <p:spPr bwMode="auto">
            <a:xfrm flipH="1">
              <a:off x="5745459" y="3239555"/>
              <a:ext cx="734922" cy="734922"/>
            </a:xfrm>
            <a:prstGeom prst="ellipse">
              <a:avLst/>
            </a:prstGeom>
            <a:solidFill>
              <a:sysClr val="window" lastClr="FFFFFF"/>
            </a:solidFill>
            <a:ln w="57150" cap="flat" cmpd="sng" algn="ctr">
              <a:noFill/>
              <a:prstDash val="solid"/>
            </a:ln>
            <a:effectLst>
              <a:outerShdw blurRad="254000" dist="50800" dir="2700000" sx="101000" sy="101000" algn="tl" rotWithShape="0">
                <a:prstClr val="black">
                  <a:alpha val="35000"/>
                </a:prstClr>
              </a:outerShdw>
            </a:effectLst>
            <a:sp3d>
              <a:bevelB h="0"/>
            </a:sp3d>
          </p:spPr>
          <p:txBody>
            <a:bodyPr vert="horz" wrap="square" lIns="0" tIns="46630" rIns="0" bIns="46630" numCol="1" rtlCol="0" anchor="ctr" anchorCtr="0" compatLnSpc="1">
              <a:prstTxWarp prst="textNoShape">
                <a:avLst/>
              </a:prstTxWarp>
            </a:bodyPr>
            <a:lstStyle/>
            <a:p>
              <a:pPr marL="0" marR="0" lvl="0" indent="0" algn="ctr" defTabSz="932256" rtl="0" eaLnBrk="1" fontAlgn="base" latinLnBrk="0" hangingPunct="1">
                <a:lnSpc>
                  <a:spcPct val="100000"/>
                </a:lnSpc>
                <a:spcBef>
                  <a:spcPct val="0"/>
                </a:spcBef>
                <a:spcAft>
                  <a:spcPct val="0"/>
                </a:spcAft>
                <a:buClrTx/>
                <a:buSzTx/>
                <a:buFontTx/>
                <a:buNone/>
                <a:tabLst/>
                <a:defRPr/>
              </a:pPr>
              <a:endParaRPr kumimoji="0" lang="en-US" sz="4400" b="0" i="0" u="none" strike="noStrike" kern="0" cap="none" spc="0" normalizeH="0" baseline="0" noProof="0">
                <a:ln>
                  <a:noFill/>
                </a:ln>
                <a:gradFill>
                  <a:gsLst>
                    <a:gs pos="0">
                      <a:srgbClr val="FFFFFF"/>
                    </a:gs>
                    <a:gs pos="100000">
                      <a:srgbClr val="FFFFFF"/>
                    </a:gs>
                  </a:gsLst>
                  <a:lin ang="5400000" scaled="0"/>
                </a:gradFill>
                <a:effectLst/>
                <a:uLnTx/>
                <a:uFillTx/>
                <a:latin typeface="SegoeUI"/>
                <a:ea typeface="+mn-ea"/>
                <a:cs typeface="+mn-cs"/>
              </a:endParaRPr>
            </a:p>
          </p:txBody>
        </p:sp>
        <p:sp>
          <p:nvSpPr>
            <p:cNvPr id="272" name="Freeform: Shape 271">
              <a:extLst>
                <a:ext uri="{FF2B5EF4-FFF2-40B4-BE49-F238E27FC236}">
                  <a16:creationId xmlns:a16="http://schemas.microsoft.com/office/drawing/2014/main" id="{1D7B5FD3-020D-4A92-A3A3-B852AFB4D191}"/>
                </a:ext>
              </a:extLst>
            </p:cNvPr>
            <p:cNvSpPr/>
            <p:nvPr/>
          </p:nvSpPr>
          <p:spPr bwMode="auto">
            <a:xfrm>
              <a:off x="5938757" y="3543576"/>
              <a:ext cx="348326" cy="126880"/>
            </a:xfrm>
            <a:custGeom>
              <a:avLst/>
              <a:gdLst/>
              <a:ahLst/>
              <a:cxnLst/>
              <a:rect l="l" t="t" r="r" b="b"/>
              <a:pathLst>
                <a:path w="893564" h="325487">
                  <a:moveTo>
                    <a:pt x="843558" y="207839"/>
                  </a:moveTo>
                  <a:lnTo>
                    <a:pt x="795561" y="214536"/>
                  </a:lnTo>
                  <a:cubicBezTo>
                    <a:pt x="780678" y="216471"/>
                    <a:pt x="769479" y="220080"/>
                    <a:pt x="761963" y="225363"/>
                  </a:cubicBezTo>
                  <a:cubicBezTo>
                    <a:pt x="754447" y="230647"/>
                    <a:pt x="750689" y="239911"/>
                    <a:pt x="750689" y="253157"/>
                  </a:cubicBezTo>
                  <a:cubicBezTo>
                    <a:pt x="750689" y="262831"/>
                    <a:pt x="754149" y="270756"/>
                    <a:pt x="761070" y="276932"/>
                  </a:cubicBezTo>
                  <a:cubicBezTo>
                    <a:pt x="767990" y="283109"/>
                    <a:pt x="777255" y="286197"/>
                    <a:pt x="788864" y="286197"/>
                  </a:cubicBezTo>
                  <a:cubicBezTo>
                    <a:pt x="804639" y="286197"/>
                    <a:pt x="817699" y="280653"/>
                    <a:pt x="828043" y="269565"/>
                  </a:cubicBezTo>
                  <a:cubicBezTo>
                    <a:pt x="838386" y="258478"/>
                    <a:pt x="843558" y="244525"/>
                    <a:pt x="843558" y="227707"/>
                  </a:cubicBezTo>
                  <a:close/>
                  <a:moveTo>
                    <a:pt x="443508" y="207839"/>
                  </a:moveTo>
                  <a:lnTo>
                    <a:pt x="395511" y="214536"/>
                  </a:lnTo>
                  <a:cubicBezTo>
                    <a:pt x="380628" y="216471"/>
                    <a:pt x="369429" y="220080"/>
                    <a:pt x="361913" y="225363"/>
                  </a:cubicBezTo>
                  <a:cubicBezTo>
                    <a:pt x="354397" y="230647"/>
                    <a:pt x="350639" y="239911"/>
                    <a:pt x="350639" y="253157"/>
                  </a:cubicBezTo>
                  <a:cubicBezTo>
                    <a:pt x="350639" y="262831"/>
                    <a:pt x="354099" y="270756"/>
                    <a:pt x="361020" y="276932"/>
                  </a:cubicBezTo>
                  <a:cubicBezTo>
                    <a:pt x="367940" y="283109"/>
                    <a:pt x="377205" y="286197"/>
                    <a:pt x="388814" y="286197"/>
                  </a:cubicBezTo>
                  <a:cubicBezTo>
                    <a:pt x="404589" y="286197"/>
                    <a:pt x="417649" y="280653"/>
                    <a:pt x="427992" y="269565"/>
                  </a:cubicBezTo>
                  <a:cubicBezTo>
                    <a:pt x="438336" y="258478"/>
                    <a:pt x="443508" y="244525"/>
                    <a:pt x="443508" y="227707"/>
                  </a:cubicBezTo>
                  <a:close/>
                  <a:moveTo>
                    <a:pt x="806946" y="86172"/>
                  </a:moveTo>
                  <a:cubicBezTo>
                    <a:pt x="864691" y="86172"/>
                    <a:pt x="893564" y="114598"/>
                    <a:pt x="893564" y="171450"/>
                  </a:cubicBezTo>
                  <a:lnTo>
                    <a:pt x="893564" y="320130"/>
                  </a:lnTo>
                  <a:lnTo>
                    <a:pt x="843335" y="320130"/>
                  </a:lnTo>
                  <a:lnTo>
                    <a:pt x="843335" y="284411"/>
                  </a:lnTo>
                  <a:lnTo>
                    <a:pt x="842442" y="284411"/>
                  </a:lnTo>
                  <a:cubicBezTo>
                    <a:pt x="826666" y="311795"/>
                    <a:pt x="803523" y="325487"/>
                    <a:pt x="773013" y="325487"/>
                  </a:cubicBezTo>
                  <a:cubicBezTo>
                    <a:pt x="750540" y="325487"/>
                    <a:pt x="732941" y="319385"/>
                    <a:pt x="720217" y="307182"/>
                  </a:cubicBezTo>
                  <a:cubicBezTo>
                    <a:pt x="707492" y="294978"/>
                    <a:pt x="701129" y="278830"/>
                    <a:pt x="701129" y="258738"/>
                  </a:cubicBezTo>
                  <a:cubicBezTo>
                    <a:pt x="701129" y="215578"/>
                    <a:pt x="725984" y="190426"/>
                    <a:pt x="775692" y="183282"/>
                  </a:cubicBezTo>
                  <a:lnTo>
                    <a:pt x="843558" y="173683"/>
                  </a:lnTo>
                  <a:cubicBezTo>
                    <a:pt x="843558" y="141089"/>
                    <a:pt x="828080" y="124793"/>
                    <a:pt x="797124" y="124793"/>
                  </a:cubicBezTo>
                  <a:cubicBezTo>
                    <a:pt x="769888" y="124793"/>
                    <a:pt x="745331" y="134169"/>
                    <a:pt x="723454" y="152921"/>
                  </a:cubicBezTo>
                  <a:lnTo>
                    <a:pt x="723454" y="107603"/>
                  </a:lnTo>
                  <a:cubicBezTo>
                    <a:pt x="747564" y="93316"/>
                    <a:pt x="775395" y="86172"/>
                    <a:pt x="806946" y="86172"/>
                  </a:cubicBezTo>
                  <a:close/>
                  <a:moveTo>
                    <a:pt x="406896" y="86172"/>
                  </a:moveTo>
                  <a:cubicBezTo>
                    <a:pt x="464641" y="86172"/>
                    <a:pt x="493514" y="114598"/>
                    <a:pt x="493514" y="171450"/>
                  </a:cubicBezTo>
                  <a:lnTo>
                    <a:pt x="493514" y="320130"/>
                  </a:lnTo>
                  <a:lnTo>
                    <a:pt x="443285" y="320130"/>
                  </a:lnTo>
                  <a:lnTo>
                    <a:pt x="443285" y="284411"/>
                  </a:lnTo>
                  <a:lnTo>
                    <a:pt x="442392" y="284411"/>
                  </a:lnTo>
                  <a:cubicBezTo>
                    <a:pt x="426616" y="311795"/>
                    <a:pt x="403473" y="325487"/>
                    <a:pt x="372963" y="325487"/>
                  </a:cubicBezTo>
                  <a:cubicBezTo>
                    <a:pt x="350490" y="325487"/>
                    <a:pt x="332891" y="319385"/>
                    <a:pt x="320167" y="307182"/>
                  </a:cubicBezTo>
                  <a:cubicBezTo>
                    <a:pt x="307442" y="294978"/>
                    <a:pt x="301079" y="278830"/>
                    <a:pt x="301079" y="258738"/>
                  </a:cubicBezTo>
                  <a:cubicBezTo>
                    <a:pt x="301079" y="215578"/>
                    <a:pt x="325934" y="190426"/>
                    <a:pt x="375642" y="183282"/>
                  </a:cubicBezTo>
                  <a:lnTo>
                    <a:pt x="443508" y="173683"/>
                  </a:lnTo>
                  <a:cubicBezTo>
                    <a:pt x="443508" y="141089"/>
                    <a:pt x="428030" y="124793"/>
                    <a:pt x="397074" y="124793"/>
                  </a:cubicBezTo>
                  <a:cubicBezTo>
                    <a:pt x="369838" y="124793"/>
                    <a:pt x="345281" y="134169"/>
                    <a:pt x="323404" y="152921"/>
                  </a:cubicBezTo>
                  <a:lnTo>
                    <a:pt x="323404" y="107603"/>
                  </a:lnTo>
                  <a:cubicBezTo>
                    <a:pt x="347514" y="93316"/>
                    <a:pt x="375345" y="86172"/>
                    <a:pt x="406896" y="86172"/>
                  </a:cubicBezTo>
                  <a:close/>
                  <a:moveTo>
                    <a:pt x="52908" y="45095"/>
                  </a:moveTo>
                  <a:lnTo>
                    <a:pt x="52908" y="275258"/>
                  </a:lnTo>
                  <a:lnTo>
                    <a:pt x="95325" y="275258"/>
                  </a:lnTo>
                  <a:cubicBezTo>
                    <a:pt x="132680" y="275258"/>
                    <a:pt x="161739" y="264989"/>
                    <a:pt x="182501" y="244451"/>
                  </a:cubicBezTo>
                  <a:cubicBezTo>
                    <a:pt x="203262" y="223912"/>
                    <a:pt x="213643" y="194891"/>
                    <a:pt x="213643" y="157386"/>
                  </a:cubicBezTo>
                  <a:cubicBezTo>
                    <a:pt x="213643" y="82526"/>
                    <a:pt x="174873" y="45095"/>
                    <a:pt x="97334" y="45095"/>
                  </a:cubicBezTo>
                  <a:close/>
                  <a:moveTo>
                    <a:pt x="622027" y="23887"/>
                  </a:moveTo>
                  <a:lnTo>
                    <a:pt x="622027" y="91530"/>
                  </a:lnTo>
                  <a:lnTo>
                    <a:pt x="676722" y="91530"/>
                  </a:lnTo>
                  <a:lnTo>
                    <a:pt x="676722" y="132160"/>
                  </a:lnTo>
                  <a:lnTo>
                    <a:pt x="622027" y="132160"/>
                  </a:lnTo>
                  <a:lnTo>
                    <a:pt x="622027" y="246460"/>
                  </a:lnTo>
                  <a:cubicBezTo>
                    <a:pt x="622027" y="260003"/>
                    <a:pt x="624483" y="269677"/>
                    <a:pt x="629394" y="275481"/>
                  </a:cubicBezTo>
                  <a:cubicBezTo>
                    <a:pt x="634306" y="281285"/>
                    <a:pt x="642491" y="284188"/>
                    <a:pt x="653951" y="284188"/>
                  </a:cubicBezTo>
                  <a:cubicBezTo>
                    <a:pt x="662732" y="284188"/>
                    <a:pt x="670322" y="281658"/>
                    <a:pt x="676722" y="276597"/>
                  </a:cubicBezTo>
                  <a:lnTo>
                    <a:pt x="676722" y="317674"/>
                  </a:lnTo>
                  <a:cubicBezTo>
                    <a:pt x="666601" y="322734"/>
                    <a:pt x="653281" y="325264"/>
                    <a:pt x="636761" y="325264"/>
                  </a:cubicBezTo>
                  <a:cubicBezTo>
                    <a:pt x="592410" y="325264"/>
                    <a:pt x="570235" y="303982"/>
                    <a:pt x="570235" y="261417"/>
                  </a:cubicBezTo>
                  <a:lnTo>
                    <a:pt x="570235" y="132160"/>
                  </a:lnTo>
                  <a:lnTo>
                    <a:pt x="532061" y="132160"/>
                  </a:lnTo>
                  <a:lnTo>
                    <a:pt x="532061" y="91530"/>
                  </a:lnTo>
                  <a:lnTo>
                    <a:pt x="570235" y="91530"/>
                  </a:lnTo>
                  <a:lnTo>
                    <a:pt x="570235" y="38621"/>
                  </a:lnTo>
                  <a:close/>
                  <a:moveTo>
                    <a:pt x="0" y="0"/>
                  </a:moveTo>
                  <a:lnTo>
                    <a:pt x="92422" y="0"/>
                  </a:lnTo>
                  <a:cubicBezTo>
                    <a:pt x="210443" y="0"/>
                    <a:pt x="269453" y="52016"/>
                    <a:pt x="269453" y="156047"/>
                  </a:cubicBezTo>
                  <a:cubicBezTo>
                    <a:pt x="269453" y="205458"/>
                    <a:pt x="253082" y="245157"/>
                    <a:pt x="220340" y="275146"/>
                  </a:cubicBezTo>
                  <a:cubicBezTo>
                    <a:pt x="187598" y="305135"/>
                    <a:pt x="143694" y="320130"/>
                    <a:pt x="88627" y="320130"/>
                  </a:cubicBezTo>
                  <a:lnTo>
                    <a:pt x="0" y="320130"/>
                  </a:lnTo>
                  <a:close/>
                </a:path>
              </a:pathLst>
            </a:custGeom>
            <a:solidFill>
              <a:sysClr val="window" lastClr="FFFFFF"/>
            </a:solidFill>
            <a:ln w="10795" cap="flat" cmpd="sng" algn="ctr">
              <a:noFill/>
              <a:prstDash val="solid"/>
              <a:headEnd type="none" w="med" len="med"/>
              <a:tailEnd type="none" w="med" len="med"/>
            </a:ln>
            <a:effectLst/>
            <a:sp3d>
              <a:bevelB h="0"/>
            </a:sp3d>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grpSp>
      <p:sp>
        <p:nvSpPr>
          <p:cNvPr id="100" name="Isosceles Triangle 99" descr="Arrow point">
            <a:extLst>
              <a:ext uri="{FF2B5EF4-FFF2-40B4-BE49-F238E27FC236}">
                <a16:creationId xmlns:a16="http://schemas.microsoft.com/office/drawing/2014/main" id="{657F531C-F0DD-4EC6-A989-35D2D83CAC79}"/>
              </a:ext>
            </a:extLst>
          </p:cNvPr>
          <p:cNvSpPr/>
          <p:nvPr/>
        </p:nvSpPr>
        <p:spPr bwMode="auto">
          <a:xfrm rot="2813211">
            <a:off x="5526272" y="4012521"/>
            <a:ext cx="158963" cy="197247"/>
          </a:xfrm>
          <a:prstGeom prst="triangle">
            <a:avLst/>
          </a:prstGeom>
          <a:solidFill>
            <a:srgbClr val="D83B01"/>
          </a:solidFill>
          <a:ln w="9525" cap="flat" cmpd="sng" algn="ctr">
            <a:solidFill>
              <a:srgbClr val="D83B0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1" name="Isosceles Triangle 100" descr="arrow point">
            <a:extLst>
              <a:ext uri="{FF2B5EF4-FFF2-40B4-BE49-F238E27FC236}">
                <a16:creationId xmlns:a16="http://schemas.microsoft.com/office/drawing/2014/main" id="{5E7C7959-67DB-4855-8812-FA561BF69524}"/>
              </a:ext>
            </a:extLst>
          </p:cNvPr>
          <p:cNvSpPr/>
          <p:nvPr/>
        </p:nvSpPr>
        <p:spPr bwMode="auto">
          <a:xfrm rot="8230952">
            <a:off x="5523110" y="3001926"/>
            <a:ext cx="158963" cy="197247"/>
          </a:xfrm>
          <a:prstGeom prst="triangle">
            <a:avLst/>
          </a:prstGeom>
          <a:solidFill>
            <a:srgbClr val="D83B01"/>
          </a:solidFill>
          <a:ln w="9525" cap="flat" cmpd="sng" algn="ctr">
            <a:solidFill>
              <a:srgbClr val="D83B0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2" name="Isosceles Triangle 101" descr="arrow point">
            <a:extLst>
              <a:ext uri="{FF2B5EF4-FFF2-40B4-BE49-F238E27FC236}">
                <a16:creationId xmlns:a16="http://schemas.microsoft.com/office/drawing/2014/main" id="{9C3DD656-14D7-4D29-A4E3-CECF25EEEAEE}"/>
              </a:ext>
            </a:extLst>
          </p:cNvPr>
          <p:cNvSpPr/>
          <p:nvPr/>
        </p:nvSpPr>
        <p:spPr bwMode="auto">
          <a:xfrm rot="13658326">
            <a:off x="6589287" y="3041512"/>
            <a:ext cx="158963" cy="197247"/>
          </a:xfrm>
          <a:prstGeom prst="triangle">
            <a:avLst/>
          </a:prstGeom>
          <a:solidFill>
            <a:srgbClr val="D83B01"/>
          </a:solidFill>
          <a:ln w="9525" cap="flat" cmpd="sng" algn="ctr">
            <a:solidFill>
              <a:srgbClr val="D83B0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3" name="Isosceles Triangle 102" descr="arrow point">
            <a:extLst>
              <a:ext uri="{FF2B5EF4-FFF2-40B4-BE49-F238E27FC236}">
                <a16:creationId xmlns:a16="http://schemas.microsoft.com/office/drawing/2014/main" id="{7E62CE6D-4B4A-431E-87A1-E062CD603564}"/>
              </a:ext>
            </a:extLst>
          </p:cNvPr>
          <p:cNvSpPr/>
          <p:nvPr/>
        </p:nvSpPr>
        <p:spPr bwMode="auto">
          <a:xfrm rot="19177922">
            <a:off x="6455484" y="4082490"/>
            <a:ext cx="158963" cy="197247"/>
          </a:xfrm>
          <a:prstGeom prst="triangle">
            <a:avLst/>
          </a:prstGeom>
          <a:solidFill>
            <a:srgbClr val="D83B01"/>
          </a:solidFill>
          <a:ln w="9525" cap="flat" cmpd="sng" algn="ctr">
            <a:solidFill>
              <a:srgbClr val="D83B0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4" name="Group 103">
            <a:extLst>
              <a:ext uri="{FF2B5EF4-FFF2-40B4-BE49-F238E27FC236}">
                <a16:creationId xmlns:a16="http://schemas.microsoft.com/office/drawing/2014/main" id="{78268F0F-F93F-4462-BC8F-F17C84C1FE53}"/>
              </a:ext>
            </a:extLst>
          </p:cNvPr>
          <p:cNvGrpSpPr/>
          <p:nvPr/>
        </p:nvGrpSpPr>
        <p:grpSpPr>
          <a:xfrm>
            <a:off x="5555029" y="1642871"/>
            <a:ext cx="1020792" cy="836962"/>
            <a:chOff x="3805319" y="1977002"/>
            <a:chExt cx="1020792" cy="836962"/>
          </a:xfrm>
        </p:grpSpPr>
        <p:pic>
          <p:nvPicPr>
            <p:cNvPr id="105" name="Graphic 104">
              <a:extLst>
                <a:ext uri="{FF2B5EF4-FFF2-40B4-BE49-F238E27FC236}">
                  <a16:creationId xmlns:a16="http://schemas.microsoft.com/office/drawing/2014/main" id="{0C31CED0-D287-4A01-BE0D-81368CE01F9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972815" y="1977002"/>
              <a:ext cx="685800" cy="514350"/>
            </a:xfrm>
            <a:prstGeom prst="rect">
              <a:avLst/>
            </a:prstGeom>
          </p:spPr>
        </p:pic>
        <p:sp>
          <p:nvSpPr>
            <p:cNvPr id="106" name="TextBox 105">
              <a:extLst>
                <a:ext uri="{FF2B5EF4-FFF2-40B4-BE49-F238E27FC236}">
                  <a16:creationId xmlns:a16="http://schemas.microsoft.com/office/drawing/2014/main" id="{8C459A59-0A52-49E9-9E69-C01C7D4BF8E3}"/>
                </a:ext>
              </a:extLst>
            </p:cNvPr>
            <p:cNvSpPr txBox="1"/>
            <p:nvPr/>
          </p:nvSpPr>
          <p:spPr>
            <a:xfrm>
              <a:off x="3805319" y="2506187"/>
              <a:ext cx="1020792" cy="307777"/>
            </a:xfrm>
            <a:prstGeom prst="rect">
              <a:avLst/>
            </a:prstGeom>
            <a:noFill/>
          </p:spPr>
          <p:txBody>
            <a:bodyPr wrap="none" lIns="0" tIns="0" rIns="0" bIns="0" rtlCol="0">
              <a:spAutoFit/>
            </a:bodyPr>
            <a:lstStyle/>
            <a:p>
              <a:pPr algn="l"/>
              <a:r>
                <a:rPr lang="en-US" sz="2000">
                  <a:gradFill>
                    <a:gsLst>
                      <a:gs pos="2917">
                        <a:schemeClr val="tx1"/>
                      </a:gs>
                      <a:gs pos="30000">
                        <a:schemeClr val="tx1"/>
                      </a:gs>
                    </a:gsLst>
                    <a:lin ang="5400000" scaled="0"/>
                  </a:gradFill>
                  <a:latin typeface="+mj-lt"/>
                </a:rPr>
                <a:t>Power BI</a:t>
              </a:r>
            </a:p>
          </p:txBody>
        </p:sp>
      </p:grpSp>
      <p:grpSp>
        <p:nvGrpSpPr>
          <p:cNvPr id="107" name="Group 106">
            <a:extLst>
              <a:ext uri="{FF2B5EF4-FFF2-40B4-BE49-F238E27FC236}">
                <a16:creationId xmlns:a16="http://schemas.microsoft.com/office/drawing/2014/main" id="{953780EF-E82B-42D9-9E21-6C99A4367125}"/>
              </a:ext>
            </a:extLst>
          </p:cNvPr>
          <p:cNvGrpSpPr/>
          <p:nvPr/>
        </p:nvGrpSpPr>
        <p:grpSpPr>
          <a:xfrm>
            <a:off x="7330646" y="3299919"/>
            <a:ext cx="1327873" cy="1110853"/>
            <a:chOff x="7373220" y="2103287"/>
            <a:chExt cx="1327873" cy="1110853"/>
          </a:xfrm>
        </p:grpSpPr>
        <p:pic>
          <p:nvPicPr>
            <p:cNvPr id="108" name="Graphic 107">
              <a:extLst>
                <a:ext uri="{FF2B5EF4-FFF2-40B4-BE49-F238E27FC236}">
                  <a16:creationId xmlns:a16="http://schemas.microsoft.com/office/drawing/2014/main" id="{520B0223-9674-44B8-BFFF-7CB223B617E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482722" y="2103287"/>
              <a:ext cx="666750" cy="495300"/>
            </a:xfrm>
            <a:prstGeom prst="rect">
              <a:avLst/>
            </a:prstGeom>
          </p:spPr>
        </p:pic>
        <p:sp>
          <p:nvSpPr>
            <p:cNvPr id="109" name="TextBox 108">
              <a:extLst>
                <a:ext uri="{FF2B5EF4-FFF2-40B4-BE49-F238E27FC236}">
                  <a16:creationId xmlns:a16="http://schemas.microsoft.com/office/drawing/2014/main" id="{7D406CF8-2DDB-48AC-AF60-F2C0E85F4713}"/>
                </a:ext>
              </a:extLst>
            </p:cNvPr>
            <p:cNvSpPr txBox="1"/>
            <p:nvPr/>
          </p:nvSpPr>
          <p:spPr>
            <a:xfrm>
              <a:off x="7373220" y="2598587"/>
              <a:ext cx="1327873" cy="615553"/>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latin typeface="+mj-lt"/>
                </a:rPr>
                <a:t>Power </a:t>
              </a:r>
            </a:p>
            <a:p>
              <a:pPr algn="l"/>
              <a:r>
                <a:rPr lang="en-US" sz="2000" dirty="0">
                  <a:gradFill>
                    <a:gsLst>
                      <a:gs pos="2917">
                        <a:schemeClr val="tx1"/>
                      </a:gs>
                      <a:gs pos="30000">
                        <a:schemeClr val="tx1"/>
                      </a:gs>
                    </a:gsLst>
                    <a:lin ang="5400000" scaled="0"/>
                  </a:gradFill>
                  <a:latin typeface="+mj-lt"/>
                </a:rPr>
                <a:t>Automate</a:t>
              </a:r>
            </a:p>
          </p:txBody>
        </p:sp>
      </p:grpSp>
      <p:grpSp>
        <p:nvGrpSpPr>
          <p:cNvPr id="110" name="Group 109">
            <a:extLst>
              <a:ext uri="{FF2B5EF4-FFF2-40B4-BE49-F238E27FC236}">
                <a16:creationId xmlns:a16="http://schemas.microsoft.com/office/drawing/2014/main" id="{D9071852-9A71-457A-8138-1B847AB3BFC0}"/>
              </a:ext>
            </a:extLst>
          </p:cNvPr>
          <p:cNvGrpSpPr/>
          <p:nvPr/>
        </p:nvGrpSpPr>
        <p:grpSpPr>
          <a:xfrm>
            <a:off x="3841451" y="3251466"/>
            <a:ext cx="1309333" cy="812602"/>
            <a:chOff x="3504189" y="4902989"/>
            <a:chExt cx="1309333" cy="812602"/>
          </a:xfrm>
        </p:grpSpPr>
        <p:pic>
          <p:nvPicPr>
            <p:cNvPr id="114" name="Graphic 113">
              <a:extLst>
                <a:ext uri="{FF2B5EF4-FFF2-40B4-BE49-F238E27FC236}">
                  <a16:creationId xmlns:a16="http://schemas.microsoft.com/office/drawing/2014/main" id="{8FDB9C53-EE1D-4CAB-A388-8B4FE0252BB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830365" y="4902989"/>
              <a:ext cx="666750" cy="504825"/>
            </a:xfrm>
            <a:prstGeom prst="rect">
              <a:avLst/>
            </a:prstGeom>
          </p:spPr>
        </p:pic>
        <p:sp>
          <p:nvSpPr>
            <p:cNvPr id="115" name="TextBox 114">
              <a:extLst>
                <a:ext uri="{FF2B5EF4-FFF2-40B4-BE49-F238E27FC236}">
                  <a16:creationId xmlns:a16="http://schemas.microsoft.com/office/drawing/2014/main" id="{105C70C2-98D8-44E4-BB84-F1B6736BD7CC}"/>
                </a:ext>
              </a:extLst>
            </p:cNvPr>
            <p:cNvSpPr txBox="1"/>
            <p:nvPr/>
          </p:nvSpPr>
          <p:spPr>
            <a:xfrm>
              <a:off x="3504189" y="5407814"/>
              <a:ext cx="1309333"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latin typeface="+mj-lt"/>
                </a:rPr>
                <a:t>Power App</a:t>
              </a:r>
            </a:p>
          </p:txBody>
        </p:sp>
      </p:grpSp>
      <p:grpSp>
        <p:nvGrpSpPr>
          <p:cNvPr id="122" name="Group 121">
            <a:extLst>
              <a:ext uri="{FF2B5EF4-FFF2-40B4-BE49-F238E27FC236}">
                <a16:creationId xmlns:a16="http://schemas.microsoft.com/office/drawing/2014/main" id="{664FDF44-E52A-43E3-B3A0-561CA0781451}"/>
              </a:ext>
            </a:extLst>
          </p:cNvPr>
          <p:cNvGrpSpPr/>
          <p:nvPr/>
        </p:nvGrpSpPr>
        <p:grpSpPr>
          <a:xfrm>
            <a:off x="5520754" y="4799535"/>
            <a:ext cx="1141338" cy="1044059"/>
            <a:chOff x="3540361" y="5160402"/>
            <a:chExt cx="1141338" cy="1044059"/>
          </a:xfrm>
        </p:grpSpPr>
        <p:sp>
          <p:nvSpPr>
            <p:cNvPr id="125" name="TextBox 124">
              <a:extLst>
                <a:ext uri="{FF2B5EF4-FFF2-40B4-BE49-F238E27FC236}">
                  <a16:creationId xmlns:a16="http://schemas.microsoft.com/office/drawing/2014/main" id="{AAD659B5-E752-4C16-8216-62BCFDD4B91D}"/>
                </a:ext>
              </a:extLst>
            </p:cNvPr>
            <p:cNvSpPr txBox="1"/>
            <p:nvPr/>
          </p:nvSpPr>
          <p:spPr>
            <a:xfrm>
              <a:off x="3540361" y="5896684"/>
              <a:ext cx="1141338" cy="307777"/>
            </a:xfrm>
            <a:prstGeom prst="rect">
              <a:avLst/>
            </a:prstGeom>
            <a:noFill/>
          </p:spPr>
          <p:txBody>
            <a:bodyPr wrap="none" lIns="0" tIns="0" rIns="0" bIns="0" rtlCol="0">
              <a:spAutoFit/>
            </a:bodyPr>
            <a:lstStyle/>
            <a:p>
              <a:pPr algn="l"/>
              <a:r>
                <a:rPr lang="en-US" sz="2000">
                  <a:gradFill>
                    <a:gsLst>
                      <a:gs pos="2917">
                        <a:schemeClr val="tx1"/>
                      </a:gs>
                      <a:gs pos="30000">
                        <a:schemeClr val="tx1"/>
                      </a:gs>
                    </a:gsLst>
                    <a:lin ang="5400000" scaled="0"/>
                  </a:gradFill>
                  <a:latin typeface="+mj-lt"/>
                </a:rPr>
                <a:t>AI Builder</a:t>
              </a:r>
            </a:p>
          </p:txBody>
        </p:sp>
        <p:pic>
          <p:nvPicPr>
            <p:cNvPr id="126" name="Graphic 125">
              <a:extLst>
                <a:ext uri="{FF2B5EF4-FFF2-40B4-BE49-F238E27FC236}">
                  <a16:creationId xmlns:a16="http://schemas.microsoft.com/office/drawing/2014/main" id="{E2A3F6ED-7E83-4FA5-A730-0D34ACE2FCF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696652" y="5160402"/>
              <a:ext cx="698454" cy="717161"/>
            </a:xfrm>
            <a:prstGeom prst="rect">
              <a:avLst/>
            </a:prstGeom>
          </p:spPr>
        </p:pic>
      </p:grpSp>
      <p:sp>
        <p:nvSpPr>
          <p:cNvPr id="151" name="Engage">
            <a:extLst>
              <a:ext uri="{FF2B5EF4-FFF2-40B4-BE49-F238E27FC236}">
                <a16:creationId xmlns:a16="http://schemas.microsoft.com/office/drawing/2014/main" id="{DC6B16AC-4873-4289-91B1-C5D9F8D76AC0}"/>
              </a:ext>
            </a:extLst>
          </p:cNvPr>
          <p:cNvSpPr txBox="1">
            <a:spLocks/>
          </p:cNvSpPr>
          <p:nvPr/>
        </p:nvSpPr>
        <p:spPr>
          <a:xfrm>
            <a:off x="5796197" y="2715083"/>
            <a:ext cx="588303" cy="276999"/>
          </a:xfrm>
          <a:prstGeom prst="rect">
            <a:avLst/>
          </a:prstGeom>
        </p:spPr>
        <p:txBody>
          <a:bodyPr vert="horz" wrap="none" lIns="0" tIns="0" rIns="0" bIns="0" rtlCol="0" anchor="ctr">
            <a:spAutoFit/>
          </a:bodyPr>
          <a:lstStyle>
            <a:defPPr>
              <a:defRPr lang="en-US"/>
            </a:defPPr>
            <a:lvl1pPr marR="0" indent="0" algn="r"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D83B01"/>
                </a:solidFill>
                <a:effectLst/>
                <a:uLnTx/>
                <a:uFillTx/>
                <a:latin typeface="Segoe UI Semibold" panose="020B0702040204020203" pitchFamily="34" charset="0"/>
                <a:ea typeface="+mn-ea"/>
                <a:cs typeface="Segoe UI Semibold" panose="020B0702040204020203" pitchFamily="34" charset="0"/>
              </a:rPr>
              <a:t>Know</a:t>
            </a:r>
          </a:p>
        </p:txBody>
      </p:sp>
      <p:grpSp>
        <p:nvGrpSpPr>
          <p:cNvPr id="49" name="Group 48">
            <a:extLst>
              <a:ext uri="{FF2B5EF4-FFF2-40B4-BE49-F238E27FC236}">
                <a16:creationId xmlns:a16="http://schemas.microsoft.com/office/drawing/2014/main" id="{14A25BB4-912E-4E50-A5BA-2B26A294D382}"/>
              </a:ext>
            </a:extLst>
          </p:cNvPr>
          <p:cNvGrpSpPr/>
          <p:nvPr/>
        </p:nvGrpSpPr>
        <p:grpSpPr>
          <a:xfrm>
            <a:off x="5655674" y="3194812"/>
            <a:ext cx="822960" cy="1242577"/>
            <a:chOff x="5668236" y="2971493"/>
            <a:chExt cx="967690" cy="1433338"/>
          </a:xfrm>
        </p:grpSpPr>
        <p:pic>
          <p:nvPicPr>
            <p:cNvPr id="50" name="Graphic 49">
              <a:extLst>
                <a:ext uri="{FF2B5EF4-FFF2-40B4-BE49-F238E27FC236}">
                  <a16:creationId xmlns:a16="http://schemas.microsoft.com/office/drawing/2014/main" id="{563DCCB0-F0C3-4946-BCB8-6004ACE353B9}"/>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668236" y="2971493"/>
              <a:ext cx="967690" cy="967690"/>
            </a:xfrm>
            <a:prstGeom prst="rect">
              <a:avLst/>
            </a:prstGeom>
          </p:spPr>
        </p:pic>
        <p:sp>
          <p:nvSpPr>
            <p:cNvPr id="51" name="TextBox 50">
              <a:extLst>
                <a:ext uri="{FF2B5EF4-FFF2-40B4-BE49-F238E27FC236}">
                  <a16:creationId xmlns:a16="http://schemas.microsoft.com/office/drawing/2014/main" id="{364EEC5F-63E9-4CE7-A576-9B57A0AFD3E1}"/>
                </a:ext>
              </a:extLst>
            </p:cNvPr>
            <p:cNvSpPr txBox="1"/>
            <p:nvPr/>
          </p:nvSpPr>
          <p:spPr>
            <a:xfrm>
              <a:off x="5890011" y="4097054"/>
              <a:ext cx="589210" cy="307777"/>
            </a:xfrm>
            <a:prstGeom prst="rect">
              <a:avLst/>
            </a:prstGeom>
            <a:noFill/>
            <a:ln>
              <a:noFill/>
            </a:ln>
          </p:spPr>
          <p:txBody>
            <a:bodyPr wrap="square" lIns="0" tIns="0" rIns="0" bIns="0" rtlCol="0">
              <a:spAutoFit/>
            </a:bodyPr>
            <a:lstStyle/>
            <a:p>
              <a:pPr algn="ctr"/>
              <a:r>
                <a:rPr lang="en-US" sz="2000" dirty="0">
                  <a:gradFill>
                    <a:gsLst>
                      <a:gs pos="2917">
                        <a:schemeClr val="tx1"/>
                      </a:gs>
                      <a:gs pos="30000">
                        <a:schemeClr val="tx1"/>
                      </a:gs>
                    </a:gsLst>
                    <a:lin ang="5400000" scaled="0"/>
                  </a:gradFill>
                  <a:latin typeface="+mj-lt"/>
                </a:rPr>
                <a:t>CDS</a:t>
              </a:r>
            </a:p>
          </p:txBody>
        </p:sp>
      </p:grpSp>
      <p:sp>
        <p:nvSpPr>
          <p:cNvPr id="46" name="Title 1">
            <a:extLst>
              <a:ext uri="{FF2B5EF4-FFF2-40B4-BE49-F238E27FC236}">
                <a16:creationId xmlns:a16="http://schemas.microsoft.com/office/drawing/2014/main" id="{6DD19CA8-EE55-46B1-A07C-4A2467D2B68E}"/>
              </a:ext>
            </a:extLst>
          </p:cNvPr>
          <p:cNvSpPr>
            <a:spLocks noGrp="1"/>
          </p:cNvSpPr>
          <p:nvPr>
            <p:ph type="title"/>
          </p:nvPr>
        </p:nvSpPr>
        <p:spPr>
          <a:xfrm>
            <a:off x="0" y="1"/>
            <a:ext cx="11353800" cy="671583"/>
          </a:xfrm>
        </p:spPr>
        <p:txBody>
          <a:bodyPr>
            <a:normAutofit/>
          </a:bodyPr>
          <a:lstStyle/>
          <a:p>
            <a:r>
              <a:rPr lang="en-US" sz="4000" b="1" spc="-147" dirty="0">
                <a:ln w="3175">
                  <a:noFill/>
                </a:ln>
                <a:solidFill>
                  <a:srgbClr val="7030A0"/>
                </a:solidFill>
                <a:ea typeface="+mn-ea"/>
                <a:cs typeface="Segoe UI" pitchFamily="34" charset="0"/>
              </a:rPr>
              <a:t>Let’s talk about data</a:t>
            </a:r>
          </a:p>
        </p:txBody>
      </p:sp>
    </p:spTree>
    <p:extLst>
      <p:ext uri="{BB962C8B-B14F-4D97-AF65-F5344CB8AC3E}">
        <p14:creationId xmlns:p14="http://schemas.microsoft.com/office/powerpoint/2010/main" val="3937804750"/>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51"/>
                                        </p:tgtEl>
                                        <p:attrNameLst>
                                          <p:attrName>style.visibility</p:attrName>
                                        </p:attrNameLst>
                                      </p:cBhvr>
                                      <p:to>
                                        <p:strVal val="visible"/>
                                      </p:to>
                                    </p:set>
                                    <p:animEffect transition="in" filter="fade">
                                      <p:cBhvr>
                                        <p:cTn id="7" dur="500"/>
                                        <p:tgtEl>
                                          <p:spTgt spid="151"/>
                                        </p:tgtEl>
                                      </p:cBhvr>
                                    </p:animEffect>
                                  </p:childTnLst>
                                </p:cTn>
                              </p:par>
                              <p:par>
                                <p:cTn id="8" presetID="10" presetClass="entr" presetSubtype="0" fill="hold" nodeType="withEffect">
                                  <p:stCondLst>
                                    <p:cond delay="0"/>
                                  </p:stCondLst>
                                  <p:childTnLst>
                                    <p:set>
                                      <p:cBhvr>
                                        <p:cTn id="9" dur="1" fill="hold">
                                          <p:stCondLst>
                                            <p:cond delay="0"/>
                                          </p:stCondLst>
                                        </p:cTn>
                                        <p:tgtEl>
                                          <p:spTgt spid="49"/>
                                        </p:tgtEl>
                                        <p:attrNameLst>
                                          <p:attrName>style.visibility</p:attrName>
                                        </p:attrNameLst>
                                      </p:cBhvr>
                                      <p:to>
                                        <p:strVal val="visible"/>
                                      </p:to>
                                    </p:set>
                                    <p:animEffect transition="in" filter="fade">
                                      <p:cBhvr>
                                        <p:cTn id="10" dur="500"/>
                                        <p:tgtEl>
                                          <p:spTgt spid="4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10"/>
                                        </p:tgtEl>
                                        <p:attrNameLst>
                                          <p:attrName>style.visibility</p:attrName>
                                        </p:attrNameLst>
                                      </p:cBhvr>
                                      <p:to>
                                        <p:strVal val="visible"/>
                                      </p:to>
                                    </p:set>
                                    <p:animEffect transition="in" filter="fade">
                                      <p:cBhvr>
                                        <p:cTn id="15" dur="500"/>
                                        <p:tgtEl>
                                          <p:spTgt spid="110"/>
                                        </p:tgtEl>
                                      </p:cBhvr>
                                    </p:animEffect>
                                  </p:childTnLst>
                                </p:cTn>
                              </p:par>
                            </p:childTnLst>
                          </p:cTn>
                        </p:par>
                        <p:par>
                          <p:cTn id="16" fill="hold">
                            <p:stCondLst>
                              <p:cond delay="500"/>
                            </p:stCondLst>
                            <p:childTnLst>
                              <p:par>
                                <p:cTn id="17" presetID="10" presetClass="entr" presetSubtype="0" fill="hold" grpId="0" nodeType="afterEffect">
                                  <p:stCondLst>
                                    <p:cond delay="0"/>
                                  </p:stCondLst>
                                  <p:childTnLst>
                                    <p:set>
                                      <p:cBhvr>
                                        <p:cTn id="18" dur="1" fill="hold">
                                          <p:stCondLst>
                                            <p:cond delay="0"/>
                                          </p:stCondLst>
                                        </p:cTn>
                                        <p:tgtEl>
                                          <p:spTgt spid="148"/>
                                        </p:tgtEl>
                                        <p:attrNameLst>
                                          <p:attrName>style.visibility</p:attrName>
                                        </p:attrNameLst>
                                      </p:cBhvr>
                                      <p:to>
                                        <p:strVal val="visible"/>
                                      </p:to>
                                    </p:set>
                                    <p:animEffect transition="in" filter="fade">
                                      <p:cBhvr>
                                        <p:cTn id="19" dur="500"/>
                                        <p:tgtEl>
                                          <p:spTgt spid="148"/>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07"/>
                                        </p:tgtEl>
                                        <p:attrNameLst>
                                          <p:attrName>style.visibility</p:attrName>
                                        </p:attrNameLst>
                                      </p:cBhvr>
                                      <p:to>
                                        <p:strVal val="visible"/>
                                      </p:to>
                                    </p:set>
                                    <p:animEffect transition="in" filter="fade">
                                      <p:cBhvr>
                                        <p:cTn id="24" dur="500"/>
                                        <p:tgtEl>
                                          <p:spTgt spid="107"/>
                                        </p:tgtEl>
                                      </p:cBhvr>
                                    </p:animEffect>
                                  </p:childTnLst>
                                </p:cTn>
                              </p:par>
                            </p:childTnLst>
                          </p:cTn>
                        </p:par>
                        <p:par>
                          <p:cTn id="25" fill="hold">
                            <p:stCondLst>
                              <p:cond delay="500"/>
                            </p:stCondLst>
                            <p:childTnLst>
                              <p:par>
                                <p:cTn id="26" presetID="10" presetClass="entr" presetSubtype="0" fill="hold" grpId="0" nodeType="afterEffect">
                                  <p:stCondLst>
                                    <p:cond delay="0"/>
                                  </p:stCondLst>
                                  <p:childTnLst>
                                    <p:set>
                                      <p:cBhvr>
                                        <p:cTn id="27" dur="1" fill="hold">
                                          <p:stCondLst>
                                            <p:cond delay="0"/>
                                          </p:stCondLst>
                                        </p:cTn>
                                        <p:tgtEl>
                                          <p:spTgt spid="150"/>
                                        </p:tgtEl>
                                        <p:attrNameLst>
                                          <p:attrName>style.visibility</p:attrName>
                                        </p:attrNameLst>
                                      </p:cBhvr>
                                      <p:to>
                                        <p:strVal val="visible"/>
                                      </p:to>
                                    </p:set>
                                    <p:animEffect transition="in" filter="fade">
                                      <p:cBhvr>
                                        <p:cTn id="28" dur="500"/>
                                        <p:tgtEl>
                                          <p:spTgt spid="150"/>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104"/>
                                        </p:tgtEl>
                                        <p:attrNameLst>
                                          <p:attrName>style.visibility</p:attrName>
                                        </p:attrNameLst>
                                      </p:cBhvr>
                                      <p:to>
                                        <p:strVal val="visible"/>
                                      </p:to>
                                    </p:set>
                                    <p:animEffect transition="in" filter="fade">
                                      <p:cBhvr>
                                        <p:cTn id="33" dur="500"/>
                                        <p:tgtEl>
                                          <p:spTgt spid="104"/>
                                        </p:tgtEl>
                                      </p:cBhvr>
                                    </p:animEffect>
                                  </p:childTnLst>
                                </p:cTn>
                              </p:par>
                            </p:childTnLst>
                          </p:cTn>
                        </p:par>
                        <p:par>
                          <p:cTn id="34" fill="hold">
                            <p:stCondLst>
                              <p:cond delay="500"/>
                            </p:stCondLst>
                            <p:childTnLst>
                              <p:par>
                                <p:cTn id="35" presetID="10" presetClass="entr" presetSubtype="0" fill="hold" grpId="0" nodeType="afterEffect">
                                  <p:stCondLst>
                                    <p:cond delay="0"/>
                                  </p:stCondLst>
                                  <p:childTnLst>
                                    <p:set>
                                      <p:cBhvr>
                                        <p:cTn id="36" dur="1" fill="hold">
                                          <p:stCondLst>
                                            <p:cond delay="0"/>
                                          </p:stCondLst>
                                        </p:cTn>
                                        <p:tgtEl>
                                          <p:spTgt spid="211"/>
                                        </p:tgtEl>
                                        <p:attrNameLst>
                                          <p:attrName>style.visibility</p:attrName>
                                        </p:attrNameLst>
                                      </p:cBhvr>
                                      <p:to>
                                        <p:strVal val="visible"/>
                                      </p:to>
                                    </p:set>
                                    <p:animEffect transition="in" filter="fade">
                                      <p:cBhvr>
                                        <p:cTn id="37" dur="500"/>
                                        <p:tgtEl>
                                          <p:spTgt spid="211"/>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22"/>
                                        </p:tgtEl>
                                        <p:attrNameLst>
                                          <p:attrName>style.visibility</p:attrName>
                                        </p:attrNameLst>
                                      </p:cBhvr>
                                      <p:to>
                                        <p:strVal val="visible"/>
                                      </p:to>
                                    </p:set>
                                    <p:animEffect transition="in" filter="fade">
                                      <p:cBhvr>
                                        <p:cTn id="42" dur="500"/>
                                        <p:tgtEl>
                                          <p:spTgt spid="122"/>
                                        </p:tgtEl>
                                      </p:cBhvr>
                                    </p:animEffect>
                                  </p:childTnLst>
                                </p:cTn>
                              </p:par>
                            </p:childTnLst>
                          </p:cTn>
                        </p:par>
                        <p:par>
                          <p:cTn id="43" fill="hold">
                            <p:stCondLst>
                              <p:cond delay="500"/>
                            </p:stCondLst>
                            <p:childTnLst>
                              <p:par>
                                <p:cTn id="44" presetID="10" presetClass="entr" presetSubtype="0" fill="hold" grpId="0" nodeType="afterEffect">
                                  <p:stCondLst>
                                    <p:cond delay="0"/>
                                  </p:stCondLst>
                                  <p:childTnLst>
                                    <p:set>
                                      <p:cBhvr>
                                        <p:cTn id="45" dur="1" fill="hold">
                                          <p:stCondLst>
                                            <p:cond delay="0"/>
                                          </p:stCondLst>
                                        </p:cTn>
                                        <p:tgtEl>
                                          <p:spTgt spid="149"/>
                                        </p:tgtEl>
                                        <p:attrNameLst>
                                          <p:attrName>style.visibility</p:attrName>
                                        </p:attrNameLst>
                                      </p:cBhvr>
                                      <p:to>
                                        <p:strVal val="visible"/>
                                      </p:to>
                                    </p:set>
                                    <p:animEffect transition="in" filter="fade">
                                      <p:cBhvr>
                                        <p:cTn id="46" dur="500"/>
                                        <p:tgtEl>
                                          <p:spTgt spid="1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8" grpId="0"/>
      <p:bldP spid="149" grpId="0"/>
      <p:bldP spid="150" grpId="0"/>
      <p:bldP spid="211" grpId="0"/>
      <p:bldP spid="15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83F0A1E9-B2B7-4226-AC26-78462F26BFB2}"/>
              </a:ext>
            </a:extLst>
          </p:cNvPr>
          <p:cNvCxnSpPr/>
          <p:nvPr/>
        </p:nvCxnSpPr>
        <p:spPr>
          <a:xfrm>
            <a:off x="6096000" y="1715589"/>
            <a:ext cx="0" cy="4197531"/>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C3C7EF9C-0167-483A-884B-73889CFBBDAC}"/>
              </a:ext>
            </a:extLst>
          </p:cNvPr>
          <p:cNvGrpSpPr/>
          <p:nvPr/>
        </p:nvGrpSpPr>
        <p:grpSpPr>
          <a:xfrm>
            <a:off x="2391354" y="1836420"/>
            <a:ext cx="8103327" cy="4076700"/>
            <a:chOff x="2240279" y="1836420"/>
            <a:chExt cx="8103327" cy="4076700"/>
          </a:xfrm>
        </p:grpSpPr>
        <p:grpSp>
          <p:nvGrpSpPr>
            <p:cNvPr id="13" name="Group 12">
              <a:extLst>
                <a:ext uri="{FF2B5EF4-FFF2-40B4-BE49-F238E27FC236}">
                  <a16:creationId xmlns:a16="http://schemas.microsoft.com/office/drawing/2014/main" id="{5E91EE4E-DCB3-4D3F-8135-AF57DC7C3362}"/>
                </a:ext>
              </a:extLst>
            </p:cNvPr>
            <p:cNvGrpSpPr/>
            <p:nvPr/>
          </p:nvGrpSpPr>
          <p:grpSpPr>
            <a:xfrm>
              <a:off x="6844938" y="1836420"/>
              <a:ext cx="3498668" cy="4076699"/>
              <a:chOff x="6844938" y="1836420"/>
              <a:chExt cx="3498668" cy="4076699"/>
            </a:xfrm>
          </p:grpSpPr>
          <p:sp>
            <p:nvSpPr>
              <p:cNvPr id="17" name="TextBox 16">
                <a:extLst>
                  <a:ext uri="{FF2B5EF4-FFF2-40B4-BE49-F238E27FC236}">
                    <a16:creationId xmlns:a16="http://schemas.microsoft.com/office/drawing/2014/main" id="{1056D1BD-F58D-4D47-92E8-1E018F0A304F}"/>
                  </a:ext>
                </a:extLst>
              </p:cNvPr>
              <p:cNvSpPr txBox="1"/>
              <p:nvPr/>
            </p:nvSpPr>
            <p:spPr>
              <a:xfrm flipH="1">
                <a:off x="7236823" y="5605342"/>
                <a:ext cx="2714898" cy="307777"/>
              </a:xfrm>
              <a:prstGeom prst="rect">
                <a:avLst/>
              </a:prstGeom>
              <a:noFill/>
            </p:spPr>
            <p:txBody>
              <a:bodyPr wrap="square" lIns="0" tIns="0" rIns="0" bIns="0" rtlCol="0">
                <a:spAutoFit/>
              </a:bodyPr>
              <a:lstStyle/>
              <a:p>
                <a:pPr algn="ctr"/>
                <a:r>
                  <a:rPr lang="en-US" sz="2000" dirty="0">
                    <a:gradFill>
                      <a:gsLst>
                        <a:gs pos="2917">
                          <a:schemeClr val="tx1"/>
                        </a:gs>
                        <a:gs pos="30000">
                          <a:schemeClr val="tx1"/>
                        </a:gs>
                      </a:gsLst>
                      <a:lin ang="5400000" scaled="0"/>
                    </a:gradFill>
                  </a:rPr>
                  <a:t>Common Data Service</a:t>
                </a:r>
              </a:p>
            </p:txBody>
          </p:sp>
          <p:pic>
            <p:nvPicPr>
              <p:cNvPr id="18" name="Graphic 17">
                <a:extLst>
                  <a:ext uri="{FF2B5EF4-FFF2-40B4-BE49-F238E27FC236}">
                    <a16:creationId xmlns:a16="http://schemas.microsoft.com/office/drawing/2014/main" id="{FD319B86-F7E4-4F75-BFB2-14954FE7B6F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844938" y="1836420"/>
                <a:ext cx="3498668" cy="3498668"/>
              </a:xfrm>
              <a:prstGeom prst="rect">
                <a:avLst/>
              </a:prstGeom>
            </p:spPr>
          </p:pic>
        </p:grpSp>
        <p:grpSp>
          <p:nvGrpSpPr>
            <p:cNvPr id="14" name="Group 13">
              <a:extLst>
                <a:ext uri="{FF2B5EF4-FFF2-40B4-BE49-F238E27FC236}">
                  <a16:creationId xmlns:a16="http://schemas.microsoft.com/office/drawing/2014/main" id="{686B6F44-1D62-4B87-9DB1-7F0CCDAEE7F4}"/>
                </a:ext>
              </a:extLst>
            </p:cNvPr>
            <p:cNvGrpSpPr/>
            <p:nvPr/>
          </p:nvGrpSpPr>
          <p:grpSpPr>
            <a:xfrm>
              <a:off x="2240279" y="2474034"/>
              <a:ext cx="2714898" cy="3439086"/>
              <a:chOff x="2240279" y="2474034"/>
              <a:chExt cx="2714898" cy="3439086"/>
            </a:xfrm>
          </p:grpSpPr>
          <p:sp>
            <p:nvSpPr>
              <p:cNvPr id="15" name="TextBox 14">
                <a:extLst>
                  <a:ext uri="{FF2B5EF4-FFF2-40B4-BE49-F238E27FC236}">
                    <a16:creationId xmlns:a16="http://schemas.microsoft.com/office/drawing/2014/main" id="{C77228A0-9736-4DEF-A8AE-9309D0D580FE}"/>
                  </a:ext>
                </a:extLst>
              </p:cNvPr>
              <p:cNvSpPr txBox="1"/>
              <p:nvPr/>
            </p:nvSpPr>
            <p:spPr>
              <a:xfrm flipH="1">
                <a:off x="2240279" y="5605343"/>
                <a:ext cx="2714898" cy="307777"/>
              </a:xfrm>
              <a:prstGeom prst="rect">
                <a:avLst/>
              </a:prstGeom>
              <a:noFill/>
            </p:spPr>
            <p:txBody>
              <a:bodyPr wrap="square" lIns="0" tIns="0" rIns="0" bIns="0" rtlCol="0">
                <a:spAutoFit/>
              </a:bodyPr>
              <a:lstStyle/>
              <a:p>
                <a:pPr algn="ctr"/>
                <a:r>
                  <a:rPr lang="en-US" sz="2000" dirty="0">
                    <a:gradFill>
                      <a:gsLst>
                        <a:gs pos="2917">
                          <a:schemeClr val="tx1"/>
                        </a:gs>
                        <a:gs pos="30000">
                          <a:schemeClr val="tx1"/>
                        </a:gs>
                      </a:gsLst>
                      <a:lin ang="5400000" scaled="0"/>
                    </a:gradFill>
                  </a:rPr>
                  <a:t>Connectors</a:t>
                </a:r>
              </a:p>
            </p:txBody>
          </p:sp>
          <p:sp>
            <p:nvSpPr>
              <p:cNvPr id="16" name="Org_ECA6" title="Icon of three boxes in a bracket chart">
                <a:extLst>
                  <a:ext uri="{FF2B5EF4-FFF2-40B4-BE49-F238E27FC236}">
                    <a16:creationId xmlns:a16="http://schemas.microsoft.com/office/drawing/2014/main" id="{3DFBDFE5-5A5E-4EB8-A736-20D8E74CEB48}"/>
                  </a:ext>
                </a:extLst>
              </p:cNvPr>
              <p:cNvSpPr>
                <a:spLocks noChangeAspect="1" noEditPoints="1"/>
              </p:cNvSpPr>
              <p:nvPr/>
            </p:nvSpPr>
            <p:spPr bwMode="auto">
              <a:xfrm>
                <a:off x="2323898" y="2474034"/>
                <a:ext cx="2524033" cy="2525243"/>
              </a:xfrm>
              <a:custGeom>
                <a:avLst/>
                <a:gdLst>
                  <a:gd name="T0" fmla="*/ 1177 w 4117"/>
                  <a:gd name="T1" fmla="*/ 4119 h 4119"/>
                  <a:gd name="T2" fmla="*/ 0 w 4117"/>
                  <a:gd name="T3" fmla="*/ 4119 h 4119"/>
                  <a:gd name="T4" fmla="*/ 0 w 4117"/>
                  <a:gd name="T5" fmla="*/ 2942 h 4119"/>
                  <a:gd name="T6" fmla="*/ 1177 w 4117"/>
                  <a:gd name="T7" fmla="*/ 2942 h 4119"/>
                  <a:gd name="T8" fmla="*/ 1177 w 4117"/>
                  <a:gd name="T9" fmla="*/ 4119 h 4119"/>
                  <a:gd name="T10" fmla="*/ 4117 w 4117"/>
                  <a:gd name="T11" fmla="*/ 2942 h 4119"/>
                  <a:gd name="T12" fmla="*/ 2941 w 4117"/>
                  <a:gd name="T13" fmla="*/ 2942 h 4119"/>
                  <a:gd name="T14" fmla="*/ 2941 w 4117"/>
                  <a:gd name="T15" fmla="*/ 4119 h 4119"/>
                  <a:gd name="T16" fmla="*/ 4117 w 4117"/>
                  <a:gd name="T17" fmla="*/ 4119 h 4119"/>
                  <a:gd name="T18" fmla="*/ 4117 w 4117"/>
                  <a:gd name="T19" fmla="*/ 2942 h 4119"/>
                  <a:gd name="T20" fmla="*/ 2647 w 4117"/>
                  <a:gd name="T21" fmla="*/ 0 h 4119"/>
                  <a:gd name="T22" fmla="*/ 1471 w 4117"/>
                  <a:gd name="T23" fmla="*/ 0 h 4119"/>
                  <a:gd name="T24" fmla="*/ 1471 w 4117"/>
                  <a:gd name="T25" fmla="*/ 1177 h 4119"/>
                  <a:gd name="T26" fmla="*/ 2647 w 4117"/>
                  <a:gd name="T27" fmla="*/ 1177 h 4119"/>
                  <a:gd name="T28" fmla="*/ 2647 w 4117"/>
                  <a:gd name="T29" fmla="*/ 0 h 4119"/>
                  <a:gd name="T30" fmla="*/ 2059 w 4117"/>
                  <a:gd name="T31" fmla="*/ 1177 h 4119"/>
                  <a:gd name="T32" fmla="*/ 2059 w 4117"/>
                  <a:gd name="T33" fmla="*/ 2060 h 4119"/>
                  <a:gd name="T34" fmla="*/ 3529 w 4117"/>
                  <a:gd name="T35" fmla="*/ 2942 h 4119"/>
                  <a:gd name="T36" fmla="*/ 3529 w 4117"/>
                  <a:gd name="T37" fmla="*/ 2060 h 4119"/>
                  <a:gd name="T38" fmla="*/ 588 w 4117"/>
                  <a:gd name="T39" fmla="*/ 2060 h 4119"/>
                  <a:gd name="T40" fmla="*/ 588 w 4117"/>
                  <a:gd name="T41" fmla="*/ 2942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17" h="4119">
                    <a:moveTo>
                      <a:pt x="1177" y="4119"/>
                    </a:moveTo>
                    <a:lnTo>
                      <a:pt x="0" y="4119"/>
                    </a:lnTo>
                    <a:lnTo>
                      <a:pt x="0" y="2942"/>
                    </a:lnTo>
                    <a:lnTo>
                      <a:pt x="1177" y="2942"/>
                    </a:lnTo>
                    <a:lnTo>
                      <a:pt x="1177" y="4119"/>
                    </a:lnTo>
                    <a:moveTo>
                      <a:pt x="4117" y="2942"/>
                    </a:moveTo>
                    <a:lnTo>
                      <a:pt x="2941" y="2942"/>
                    </a:lnTo>
                    <a:lnTo>
                      <a:pt x="2941" y="4119"/>
                    </a:lnTo>
                    <a:lnTo>
                      <a:pt x="4117" y="4119"/>
                    </a:lnTo>
                    <a:lnTo>
                      <a:pt x="4117" y="2942"/>
                    </a:lnTo>
                    <a:moveTo>
                      <a:pt x="2647" y="0"/>
                    </a:moveTo>
                    <a:lnTo>
                      <a:pt x="1471" y="0"/>
                    </a:lnTo>
                    <a:lnTo>
                      <a:pt x="1471" y="1177"/>
                    </a:lnTo>
                    <a:lnTo>
                      <a:pt x="2647" y="1177"/>
                    </a:lnTo>
                    <a:lnTo>
                      <a:pt x="2647" y="0"/>
                    </a:lnTo>
                    <a:moveTo>
                      <a:pt x="2059" y="1177"/>
                    </a:moveTo>
                    <a:lnTo>
                      <a:pt x="2059" y="2060"/>
                    </a:lnTo>
                    <a:moveTo>
                      <a:pt x="3529" y="2942"/>
                    </a:moveTo>
                    <a:lnTo>
                      <a:pt x="3529" y="2060"/>
                    </a:lnTo>
                    <a:lnTo>
                      <a:pt x="588" y="2060"/>
                    </a:lnTo>
                    <a:lnTo>
                      <a:pt x="588" y="2942"/>
                    </a:lnTo>
                  </a:path>
                </a:pathLst>
              </a:custGeom>
              <a:noFill/>
              <a:ln w="76200" cap="sq">
                <a:solidFill>
                  <a:srgbClr val="D83B01"/>
                </a:solidFill>
                <a:prstDash val="solid"/>
                <a:miter lim="800000"/>
                <a:headEnd/>
                <a:tailEnd/>
              </a:ln>
            </p:spPr>
            <p:txBody>
              <a:bodyPr vert="horz" wrap="square" lIns="87845" tIns="43922" rIns="87845" bIns="43922" numCol="1" anchor="t" anchorCtr="0" compatLnSpc="1">
                <a:prstTxWarp prst="textNoShape">
                  <a:avLst/>
                </a:prstTxWarp>
              </a:bodyPr>
              <a:lstStyle/>
              <a:p>
                <a:pPr algn="ctr" defTabSz="878380" fontAlgn="base">
                  <a:defRPr/>
                </a:pPr>
                <a:endParaRPr lang="en-US" sz="865">
                  <a:solidFill>
                    <a:srgbClr val="000000"/>
                  </a:solidFill>
                  <a:latin typeface="Segoe UI"/>
                </a:endParaRPr>
              </a:p>
            </p:txBody>
          </p:sp>
        </p:grpSp>
      </p:grpSp>
      <p:sp>
        <p:nvSpPr>
          <p:cNvPr id="11" name="Title 1">
            <a:extLst>
              <a:ext uri="{FF2B5EF4-FFF2-40B4-BE49-F238E27FC236}">
                <a16:creationId xmlns:a16="http://schemas.microsoft.com/office/drawing/2014/main" id="{B0796537-971D-4EA4-8056-5B32CA338389}"/>
              </a:ext>
            </a:extLst>
          </p:cNvPr>
          <p:cNvSpPr txBox="1">
            <a:spLocks/>
          </p:cNvSpPr>
          <p:nvPr/>
        </p:nvSpPr>
        <p:spPr>
          <a:xfrm>
            <a:off x="0" y="1"/>
            <a:ext cx="11353800" cy="67158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spc="-147" dirty="0">
                <a:ln w="3175">
                  <a:noFill/>
                </a:ln>
                <a:solidFill>
                  <a:srgbClr val="7030A0"/>
                </a:solidFill>
                <a:ea typeface="+mn-ea"/>
                <a:cs typeface="Segoe UI" pitchFamily="34" charset="0"/>
              </a:rPr>
              <a:t>Types of Data</a:t>
            </a:r>
          </a:p>
        </p:txBody>
      </p:sp>
    </p:spTree>
    <p:extLst>
      <p:ext uri="{BB962C8B-B14F-4D97-AF65-F5344CB8AC3E}">
        <p14:creationId xmlns:p14="http://schemas.microsoft.com/office/powerpoint/2010/main" val="3099915628"/>
      </p:ext>
    </p:extLst>
  </p:cSld>
  <p:clrMapOvr>
    <a:masterClrMapping/>
  </p:clrMapOvr>
  <p:transition>
    <p:fad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M365 PPT Template - 2017">
  <a:themeElements>
    <a:clrScheme name="Custom 15">
      <a:dk1>
        <a:srgbClr val="2F2F2F"/>
      </a:dk1>
      <a:lt1>
        <a:srgbClr val="E6E6E6"/>
      </a:lt1>
      <a:dk2>
        <a:srgbClr val="2F2F2F"/>
      </a:dk2>
      <a:lt2>
        <a:srgbClr val="FFFFFF"/>
      </a:lt2>
      <a:accent1>
        <a:srgbClr val="0078D7"/>
      </a:accent1>
      <a:accent2>
        <a:srgbClr val="2F2F2F"/>
      </a:accent2>
      <a:accent3>
        <a:srgbClr val="D2D2D2"/>
      </a:accent3>
      <a:accent4>
        <a:srgbClr val="E6E6E6"/>
      </a:accent4>
      <a:accent5>
        <a:srgbClr val="2F2F2F"/>
      </a:accent5>
      <a:accent6>
        <a:srgbClr val="D2D2D2"/>
      </a:accent6>
      <a:hlink>
        <a:srgbClr val="0078D7"/>
      </a:hlink>
      <a:folHlink>
        <a:srgbClr val="0078D7"/>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5" id="{FB5089AB-0981-461F-A323-43981932E4CD}" vid="{56B1AA26-1DBF-4ECC-A33C-29D0D70600A2}"/>
    </a:ext>
  </a:extLst>
</a:theme>
</file>

<file path=ppt/theme/theme3.xml><?xml version="1.0" encoding="utf-8"?>
<a:theme xmlns:a="http://schemas.openxmlformats.org/drawingml/2006/main" name="Black Template">
  <a:themeElements>
    <a:clrScheme name="Ignite Breakout on Black">
      <a:dk1>
        <a:srgbClr val="000000"/>
      </a:dk1>
      <a:lt1>
        <a:srgbClr val="FFFFFF"/>
      </a:lt1>
      <a:dk2>
        <a:srgbClr val="2F2F2F"/>
      </a:dk2>
      <a:lt2>
        <a:srgbClr val="E6E6E6"/>
      </a:lt2>
      <a:accent1>
        <a:srgbClr val="0078D4"/>
      </a:accent1>
      <a:accent2>
        <a:srgbClr val="50E6FF"/>
      </a:accent2>
      <a:accent3>
        <a:srgbClr val="D83B01"/>
      </a:accent3>
      <a:accent4>
        <a:srgbClr val="FFB900"/>
      </a:accent4>
      <a:accent5>
        <a:srgbClr val="737373"/>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88781569-7472-4A51-A5A8-D6848CF3D98F}" vid="{008E605A-38E6-4356-8C42-19E5ED850C2B}"/>
    </a:ext>
  </a:extLst>
</a:theme>
</file>

<file path=ppt/theme/theme4.xml><?xml version="1.0" encoding="utf-8"?>
<a:theme xmlns:a="http://schemas.openxmlformats.org/drawingml/2006/main" name="Light Gray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88781569-7472-4A51-A5A8-D6848CF3D98F}" vid="{B23890DC-ADDB-4C19-8074-C4E80379CC6C}"/>
    </a:ext>
  </a:extLst>
</a:theme>
</file>

<file path=ppt/theme/theme5.xml><?xml version="1.0" encoding="utf-8"?>
<a:theme xmlns:a="http://schemas.openxmlformats.org/drawingml/2006/main" name="9-51056_Build 2019 Breakout_White Template">
  <a:themeElements>
    <a:clrScheme name="Build Breakout 2019 Light">
      <a:dk1>
        <a:srgbClr val="000000"/>
      </a:dk1>
      <a:lt1>
        <a:srgbClr val="FFFFFF"/>
      </a:lt1>
      <a:dk2>
        <a:srgbClr val="274B47"/>
      </a:dk2>
      <a:lt2>
        <a:srgbClr val="E6E6E6"/>
      </a:lt2>
      <a:accent1>
        <a:srgbClr val="008575"/>
      </a:accent1>
      <a:accent2>
        <a:srgbClr val="274B47"/>
      </a:accent2>
      <a:accent3>
        <a:srgbClr val="8661C5"/>
      </a:accent3>
      <a:accent4>
        <a:srgbClr val="3B2E58"/>
      </a:accent4>
      <a:accent5>
        <a:srgbClr val="D83B01"/>
      </a:accent5>
      <a:accent6>
        <a:srgbClr val="FF9349"/>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9_Breakout_Template.potx" id="{E1E7FB38-D82A-4D23-8458-E42C97D86401}" vid="{A4986B77-A723-4FE8-9B7C-4FFD8CAC7D45}"/>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405</TotalTime>
  <Words>2264</Words>
  <Application>Microsoft Office PowerPoint</Application>
  <PresentationFormat>Widescreen</PresentationFormat>
  <Paragraphs>463</Paragraphs>
  <Slides>27</Slides>
  <Notes>20</Notes>
  <HiddenSlides>0</HiddenSlides>
  <MMClips>0</MMClips>
  <ScaleCrop>false</ScaleCrop>
  <HeadingPairs>
    <vt:vector size="6" baseType="variant">
      <vt:variant>
        <vt:lpstr>Fonts Used</vt:lpstr>
      </vt:variant>
      <vt:variant>
        <vt:i4>11</vt:i4>
      </vt:variant>
      <vt:variant>
        <vt:lpstr>Theme</vt:lpstr>
      </vt:variant>
      <vt:variant>
        <vt:i4>5</vt:i4>
      </vt:variant>
      <vt:variant>
        <vt:lpstr>Slide Titles</vt:lpstr>
      </vt:variant>
      <vt:variant>
        <vt:i4>27</vt:i4>
      </vt:variant>
    </vt:vector>
  </HeadingPairs>
  <TitlesOfParts>
    <vt:vector size="43" baseType="lpstr">
      <vt:lpstr>Arial</vt:lpstr>
      <vt:lpstr>Calibri</vt:lpstr>
      <vt:lpstr>Calibri Light</vt:lpstr>
      <vt:lpstr>Consolas</vt:lpstr>
      <vt:lpstr>Segoe UI</vt:lpstr>
      <vt:lpstr>Segoe UI Light</vt:lpstr>
      <vt:lpstr>Segoe UI Semibold</vt:lpstr>
      <vt:lpstr>Segoe UI Semilight</vt:lpstr>
      <vt:lpstr>SegoeUI</vt:lpstr>
      <vt:lpstr>Times New Roman</vt:lpstr>
      <vt:lpstr>Wingdings</vt:lpstr>
      <vt:lpstr>Office Theme</vt:lpstr>
      <vt:lpstr>1_M365 PPT Template - 2017</vt:lpstr>
      <vt:lpstr>Black Template</vt:lpstr>
      <vt:lpstr>Light Gray Template</vt:lpstr>
      <vt:lpstr>9-51056_Build 2019 Breakout_White Template</vt:lpstr>
      <vt:lpstr>PowerPoint Presentation</vt:lpstr>
      <vt:lpstr>Course Overview</vt:lpstr>
      <vt:lpstr>Continue…</vt:lpstr>
      <vt:lpstr>PowerPoint Presentation</vt:lpstr>
      <vt:lpstr>Agenda</vt:lpstr>
      <vt:lpstr>PowerPoint Presentation</vt:lpstr>
      <vt:lpstr>Let’s talk about data</vt:lpstr>
      <vt:lpstr>Let’s talk about data</vt:lpstr>
      <vt:lpstr>PowerPoint Presentation</vt:lpstr>
      <vt:lpstr>PowerPoint Presentation</vt:lpstr>
      <vt:lpstr>PowerPoint Presentation</vt:lpstr>
      <vt:lpstr>PowerPoint Presentation</vt:lpstr>
      <vt:lpstr>PowerPoint Presentation</vt:lpstr>
      <vt:lpstr>PowerPoint Presentation</vt:lpstr>
      <vt:lpstr>Common Data Service: What's in the box</vt:lpstr>
      <vt:lpstr>Add multiple images and rich file types to CDS entities</vt:lpstr>
      <vt:lpstr>Unified Interface updates</vt:lpstr>
      <vt:lpstr>PowerPoint Presentation</vt:lpstr>
      <vt:lpstr>PowerPoint Presentation</vt:lpstr>
      <vt:lpstr>Azure + Power Platform = Build apps faster than ever before</vt:lpstr>
      <vt:lpstr>Deeper integration with Azure resources</vt:lpstr>
      <vt:lpstr>Types of Power Apps        - Model Driven Apps</vt:lpstr>
      <vt:lpstr>Put your data to work with the Common Data Service</vt:lpstr>
      <vt:lpstr>What type of components can I add ? </vt:lpstr>
      <vt:lpstr>Data model design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Jenkins Nesamony Sundararaj</dc:creator>
  <cp:lastModifiedBy>Jenkins Nesamony Sundararaj</cp:lastModifiedBy>
  <cp:revision>92</cp:revision>
  <dcterms:created xsi:type="dcterms:W3CDTF">2020-02-12T12:44:10Z</dcterms:created>
  <dcterms:modified xsi:type="dcterms:W3CDTF">2020-02-23T21:53:20Z</dcterms:modified>
</cp:coreProperties>
</file>